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ppt/notesSlides/notesSlide15.xml" ContentType="application/vnd.openxmlformats-officedocument.presentationml.notesSlide+xml"/>
  <Override PartName="/ppt/ink/ink2.xml" ContentType="application/inkml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24"/>
  </p:notesMasterIdLst>
  <p:handoutMasterIdLst>
    <p:handoutMasterId r:id="rId25"/>
  </p:handoutMasterIdLst>
  <p:sldIdLst>
    <p:sldId id="262" r:id="rId2"/>
    <p:sldId id="267" r:id="rId3"/>
    <p:sldId id="274" r:id="rId4"/>
    <p:sldId id="268" r:id="rId5"/>
    <p:sldId id="272" r:id="rId6"/>
    <p:sldId id="273" r:id="rId7"/>
    <p:sldId id="269" r:id="rId8"/>
    <p:sldId id="275" r:id="rId9"/>
    <p:sldId id="277" r:id="rId10"/>
    <p:sldId id="276" r:id="rId11"/>
    <p:sldId id="278" r:id="rId12"/>
    <p:sldId id="279" r:id="rId13"/>
    <p:sldId id="280" r:id="rId14"/>
    <p:sldId id="281" r:id="rId15"/>
    <p:sldId id="282" r:id="rId16"/>
    <p:sldId id="283" r:id="rId17"/>
    <p:sldId id="285" r:id="rId18"/>
    <p:sldId id="284" r:id="rId19"/>
    <p:sldId id="286" r:id="rId20"/>
    <p:sldId id="287" r:id="rId21"/>
    <p:sldId id="27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2728"/>
    <a:srgbClr val="1F77B4"/>
    <a:srgbClr val="2CA0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9" autoAdjust="0"/>
    <p:restoredTop sz="94648" autoAdjust="0"/>
  </p:normalViewPr>
  <p:slideViewPr>
    <p:cSldViewPr snapToGrid="0" showGuides="1">
      <p:cViewPr>
        <p:scale>
          <a:sx n="116" d="100"/>
          <a:sy n="116" d="100"/>
        </p:scale>
        <p:origin x="672" y="200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4T14:01:00.61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3393 24575,'13'-1'0,"1"-1"0,2-2 0,0-2 0,0-1 0,1-1 0,-1-2 0,0-1 0,-2-1 0,-4-3 0,-3 0 0,-3-1 0,1-1 0,-1 1 0,-1-1 0,3 1 0,1-1 0,1 0 0,0-2 0,0 0 0,0-2 0,0-2 0,0 0 0,-1-3 0,0-2 0,1-2 0,0-5 0,2-2 0,-1-3 0,1-2 0,0-3 0,0-2 0,2-5 0,0-6 0,1-8 0,1-12 0,1-10 0,-1-10 0,-6 48 0,-1-1 0,0 1 0,-1 0 0,6-42 0,-3 8 0,-2 10 0,0 2 0,-2 1 0,2-3 0,-2-4 0,0-3 0,2-3 0,1-3 0,5-4 0,3-4 0,3-1 0,1 1 0,-1 0 0,-1 7 0,2 3 0,1 8 0,0 5 0,-1 4 0,0 4 0,0 5 0,0 5 0,-1 5 0,-3 9 0,-2 6 0,-1 6 0,-1 5 0,1 2 0,1 3 0,1 5 0,1 1 0,0 1 0,0 3 0,1 1 0,-1 2 0,1 3 0,-2 0 0,-2 2 0,-2 0 0,-2 0 0,-1 0 0,-1 0 0,-1 0 0,-1 0 0,1 0 0,-1 2 0,0 2 0,-1 3 0,1 4 0,-2 1 0,0 0 0,-1 2 0,1-2 0,0 1 0,0-1 0,1 0 0,0 1 0,-2-2 0,1 1 0,0-1 0,0 0 0,1 0 0,-2-1 0,0 1 0,0 1 0,0 1 0,2-1 0,-1 0 0,1 0 0,0-2 0,0 2 0,1 0 0,-1 1 0,2 1 0,-1 2 0,2 3 0,1 2 0,0 2 0,0 0 0,3 2 0,0 2 0,1 2 0,1 5 0,1 1 0,2 2 0,1 1 0,-3-2 0,-1-1 0,-1-1 0,-1 0 0,0 0 0,0 2 0,1 2 0,1 1 0,1 3 0,-1 4 0,0 3 0,0 2 0,0-1 0,-1-2 0,-1 1 0,0 0 0,-1 0 0,0 0 0,1 1 0,0-1 0,0-2 0,-1 0 0,0-3 0,-1 2 0,0 3 0,1 8 0,0 4 0,3 3 0,0-3 0,0-5 0,1 1 0,0-1 0,1-1 0,2-3 0,-3-4 0,2 3 0,1 6 0,1 6 0,3 6 0,-1-2 0,0-7 0,-1-9 0,0-10 0,-1-7 0,-1-4 0,1-2 0,-1-1 0,2-3 0,1-1 0,2-1 0,-1 0 0,1 0 0,0-3 0,0 0 0,0-2 0,0 0 0,-2-2 0,1-2 0,-2 0 0,1-3 0,0 2 0,0 0 0,-1-1 0,0 0 0,-3-3 0,0 2 0,1-1 0,-1 0 0,1 0 0,-1-2 0,0 0 0,1-2 0,-3 1 0,1-1 0,-1 1 0,1 1 0,1-1 0,0 1 0,1 0 0,1 2 0,6-1 0,2 2 0,3 0 0,-1-2 0,-1 0 0,-1-3 0,0-1 0,0 0 0,0 0 0,2 0 0,0-1 0,0 0 0,-1 1 0,0 1 0,0-3 0,-3 0 0,-3-2 0,-2 0 0,-3 0 0,1 0 0,-1 0 0,0 0 0,1 0 0,-1 0 0,1 0 0,-1 0 0,1-1 0,2-1 0,5-2 0,4-3 0,7-1 0,2-2 0,4-2 0,0-1 0,-2-2 0,-2-1 0,-8-3 0,-4-3 0,-6-1 0,-2-1 0,-2 2 0,0 0 0,-2 2 0,-2-1 0,2 1 0,-2 1 0,1 0 0,0 0 0,1-3 0,0 0 0,0-2 0,0 1 0,-2 0 0,0-1 0,-1-2 0,0-2 0,0-4 0,-1-2 0,0-2 0,0-3 0,1-4 0,-1-4 0,2-2 0,0 2 0,1 3 0,0 5 0,-1 6 0,0 1 0,0 2 0,1-2 0,1 0 0,2 0 0,1-2 0,2 0 0,0-3 0,1 1 0,-1-1 0,0 1 0,0-1 0,0 0 0,-1-1 0,-1-2 0,-2 3 0,-1 3 0,0 7 0,-1 6 0,1 0 0,0 2 0,1 0 0,2-2 0,1-1 0,0-2 0,2-2 0,1 2 0,0 2 0,-2 5 0,-1 3 0,-2 3 0,-2 3 0,-3 1 0,-2 3 0,-1 1 0,-2 0 0,-1 2 0,-1-3 0,-1-1 0,-2-2 0,0 0 0,0 2 0,1 1 0,2 2 0,5 2 0,4 0 0,5 0 0,5 0 0,2 0 0,6 0 0,2 1 0,3 3 0,2 4 0,3 5 0,-1 3 0,1 2 0,-2 1 0,-2 1 0,1 3 0,-1 3 0,-1 2 0,-5-2 0,-4 0 0,-6-3 0,-4-3 0,-3-2 0,-3-1 0,-2-1 0,3 1 0,2 4 0,3 6 0,5 7 0,5 5 0,4 3 0,3 2 0,0 0 0,-2 0 0,0-1 0,-3-5 0,-1-2 0,-1-2 0,0 1 0,-1 2 0,-1-1 0,0 3 0,1 2 0,-2 4 0,0 4 0,0 4 0,0 2 0,-2-3 0,-2-7 0,-1-10 0,-1-7 0,-1-4 0,-2-2 0,0-2 0,-1 1 0,2 0 0,0 3 0,1 4 0,4 1 0,2 3 0,2 0 0,1 0 0,-3-1 0,-1-2 0,1-1 0,-3-2 0,0-3 0,-2-2 0,0-5 0,-1-3 0,-1-2 0,0-3 0,-3 0 0,0-2 0,2-1 0,0-1 0,3 0 0,-1-1 0,3 0 0,2 1 0,3-2 0,2 0 0,0-2 0,1 0 0,-1 0 0,0 0 0,-2-1 0,-2-2 0,2-2 0,0-3 0,1-1 0,-1 0 0,-2 2 0,-4 1 0,-1 2 0,-1 1 0,3 2 0,0 1 0,2 0 0,0 0 0,-2 0 0,0 0 0,-3 0 0,1 0 0,-1-1 0,0-1 0,-1 0 0,-1 0 0,-1 1 0,0 1 0,0 0 0,-1 0 0,1-2 0,-1-1 0,0-1 0,-2 0 0,-1 0 0,1 0 0,0 0 0,1-1 0,-2 1 0,2-1 0,-2-1 0,-1 1 0,0-1 0,-1 2 0,1 0 0,2-2 0,0 1 0,2-1 0,-1-1 0,2 0 0,1-2 0,1 1 0,2-1 0,-1-2 0,1 0 0,-1-1 0,3-3 0,5-1 0,6-4 0,4-6 0,5-3 0,2-3 0,2-5 0,0-4 0,-3-4 0,-3-2 0,-3-1 0,-3-1 0,-5 3 0,-3 1 0,-3 5 0,-2 4 0,0 5 0,-1 6 0,-2 2 0,0 3 0,-1-2 0,2 1 0,1-1 0,2 3 0,0 0 0,2 2 0,2 0 0,-1 1 0,1 1 0,0 4 0,-1 4 0,3 0 0,3 1 0,4-3 0,7-4 0,6-4 0,5-3 0,2 1 0,-2 1 0,-5 4 0,-6 4 0,-6 4 0,-4 4 0,-2 0 0,0 2 0,-3 4 0,1 5 0,-2 4 0,1 4 0,2 1 0,-2-1 0,0-1 0,-2 1 0,0 0 0,-2 0 0,1 4 0,1 3 0,1 6 0,2 7 0,2 6 0,-1 7 0,2 0 0,-3 0 0,-4-6 0,-5-5 0,-4-2 0,-3-4 0,0 4 0,0 6 0,1 2 0,0 3 0,-1-3 0,1-7 0,-1-8 0,2-8 0,0-3 0,1-3 0,0 1 0,-1-2 0,1-1 0,0 0 0,3 1 0,1 1 0,1 1 0,-1-1 0,1 1 0,-2-3 0,0-2 0,-2-3 0,-2-3 0,0-1 0,-1-2 0,1 1 0,-5-3 0,2 4 0,-3-3 0,2 0 0,0 1 0,1 0 0,-4 0 0,2 2 0,-2-1 0,0 2 0,0-1 0,2 0 0,2 2 0,-2-4 0,1 2 0,-3-3 0,2 0 0,1 2 0,1 0 0,0 0 0,-1 3 0,-1-5 0,0 2 0,-3-2 0,1 1 0,0 1 0,0 3 0,0-3 0,1 3 0,1-3 0,0 3 0,-2-4 0,0 1 0,0-4 0,-1 1 0,1 1 0,-1 0 0,-1 1 0,0-1 0,-1 0 0,-1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4T14:01:00.61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3393 24575,'13'-1'0,"1"-1"0,2-2 0,0-2 0,0-1 0,1-1 0,-1-2 0,0-1 0,-2-1 0,-4-3 0,-3 0 0,-3-1 0,1-1 0,-1 1 0,-1-1 0,3 1 0,1-1 0,1 0 0,0-2 0,0 0 0,0-2 0,0-2 0,0 0 0,-1-3 0,0-2 0,1-2 0,0-5 0,2-2 0,-1-3 0,1-2 0,0-3 0,0-2 0,2-5 0,0-6 0,1-8 0,1-12 0,1-10 0,-1-10 0,-6 48 0,-1-1 0,0 1 0,-1 0 0,6-42 0,-3 8 0,-2 10 0,0 2 0,-2 1 0,2-3 0,-2-4 0,0-3 0,2-3 0,1-3 0,5-4 0,3-4 0,3-1 0,1 1 0,-1 0 0,-1 7 0,2 3 0,1 8 0,0 5 0,-1 4 0,0 4 0,0 5 0,0 5 0,-1 5 0,-3 9 0,-2 6 0,-1 6 0,-1 5 0,1 2 0,1 3 0,1 5 0,1 1 0,0 1 0,0 3 0,1 1 0,-1 2 0,1 3 0,-2 0 0,-2 2 0,-2 0 0,-2 0 0,-1 0 0,-1 0 0,-1 0 0,-1 0 0,1 0 0,-1 2 0,0 2 0,-1 3 0,1 4 0,-2 1 0,0 0 0,-1 2 0,1-2 0,0 1 0,0-1 0,1 0 0,0 1 0,-2-2 0,1 1 0,0-1 0,0 0 0,1 0 0,-2-1 0,0 1 0,0 1 0,0 1 0,2-1 0,-1 0 0,1 0 0,0-2 0,0 2 0,1 0 0,-1 1 0,2 1 0,-1 2 0,2 3 0,1 2 0,0 2 0,0 0 0,3 2 0,0 2 0,1 2 0,1 5 0,1 1 0,2 2 0,1 1 0,-3-2 0,-1-1 0,-1-1 0,-1 0 0,0 0 0,0 2 0,1 2 0,1 1 0,1 3 0,-1 4 0,0 3 0,0 2 0,0-1 0,-1-2 0,-1 1 0,0 0 0,-1 0 0,0 0 0,1 1 0,0-1 0,0-2 0,-1 0 0,0-3 0,-1 2 0,0 3 0,1 8 0,0 4 0,3 3 0,0-3 0,0-5 0,1 1 0,0-1 0,1-1 0,2-3 0,-3-4 0,2 3 0,1 6 0,1 6 0,3 6 0,-1-2 0,0-7 0,-1-9 0,0-10 0,-1-7 0,-1-4 0,1-2 0,-1-1 0,2-3 0,1-1 0,2-1 0,-1 0 0,1 0 0,0-3 0,0 0 0,0-2 0,0 0 0,-2-2 0,1-2 0,-2 0 0,1-3 0,0 2 0,0 0 0,-1-1 0,0 0 0,-3-3 0,0 2 0,1-1 0,-1 0 0,1 0 0,-1-2 0,0 0 0,1-2 0,-3 1 0,1-1 0,-1 1 0,1 1 0,1-1 0,0 1 0,1 0 0,1 2 0,6-1 0,2 2 0,3 0 0,-1-2 0,-1 0 0,-1-3 0,0-1 0,0 0 0,0 0 0,2 0 0,0-1 0,0 0 0,-1 1 0,0 1 0,0-3 0,-3 0 0,-3-2 0,-2 0 0,-3 0 0,1 0 0,-1 0 0,0 0 0,1 0 0,-1 0 0,1 0 0,-1 0 0,1-1 0,2-1 0,5-2 0,4-3 0,7-1 0,2-2 0,4-2 0,0-1 0,-2-2 0,-2-1 0,-8-3 0,-4-3 0,-6-1 0,-2-1 0,-2 2 0,0 0 0,-2 2 0,-2-1 0,2 1 0,-2 1 0,1 0 0,0 0 0,1-3 0,0 0 0,0-2 0,0 1 0,-2 0 0,0-1 0,-1-2 0,0-2 0,0-4 0,-1-2 0,0-2 0,0-3 0,1-4 0,-1-4 0,2-2 0,0 2 0,1 3 0,0 5 0,-1 6 0,0 1 0,0 2 0,1-2 0,1 0 0,2 0 0,1-2 0,2 0 0,0-3 0,1 1 0,-1-1 0,0 1 0,0-1 0,0 0 0,-1-1 0,-1-2 0,-2 3 0,-1 3 0,0 7 0,-1 6 0,1 0 0,0 2 0,1 0 0,2-2 0,1-1 0,0-2 0,2-2 0,1 2 0,0 2 0,-2 5 0,-1 3 0,-2 3 0,-2 3 0,-3 1 0,-2 3 0,-1 1 0,-2 0 0,-1 2 0,-1-3 0,-1-1 0,-2-2 0,0 0 0,0 2 0,1 1 0,2 2 0,5 2 0,4 0 0,5 0 0,5 0 0,2 0 0,6 0 0,2 1 0,3 3 0,2 4 0,3 5 0,-1 3 0,1 2 0,-2 1 0,-2 1 0,1 3 0,-1 3 0,-1 2 0,-5-2 0,-4 0 0,-6-3 0,-4-3 0,-3-2 0,-3-1 0,-2-1 0,3 1 0,2 4 0,3 6 0,5 7 0,5 5 0,4 3 0,3 2 0,0 0 0,-2 0 0,0-1 0,-3-5 0,-1-2 0,-1-2 0,0 1 0,-1 2 0,-1-1 0,0 3 0,1 2 0,-2 4 0,0 4 0,0 4 0,0 2 0,-2-3 0,-2-7 0,-1-10 0,-1-7 0,-1-4 0,-2-2 0,0-2 0,-1 1 0,2 0 0,0 3 0,1 4 0,4 1 0,2 3 0,2 0 0,1 0 0,-3-1 0,-1-2 0,1-1 0,-3-2 0,0-3 0,-2-2 0,0-5 0,-1-3 0,-1-2 0,0-3 0,-3 0 0,0-2 0,2-1 0,0-1 0,3 0 0,-1-1 0,3 0 0,2 1 0,3-2 0,2 0 0,0-2 0,1 0 0,-1 0 0,0 0 0,-2-1 0,-2-2 0,2-2 0,0-3 0,1-1 0,-1 0 0,-2 2 0,-4 1 0,-1 2 0,-1 1 0,3 2 0,0 1 0,2 0 0,0 0 0,-2 0 0,0 0 0,-3 0 0,1 0 0,-1-1 0,0-1 0,-1 0 0,-1 0 0,-1 1 0,0 1 0,0 0 0,-1 0 0,1-2 0,-1-1 0,0-1 0,-2 0 0,-1 0 0,1 0 0,0 0 0,1-1 0,-2 1 0,2-1 0,-2-1 0,-1 1 0,0-1 0,-1 2 0,1 0 0,2-2 0,0 1 0,2-1 0,-1-1 0,2 0 0,1-2 0,1 1 0,2-1 0,-1-2 0,1 0 0,-1-1 0,3-3 0,5-1 0,6-4 0,4-6 0,5-3 0,2-3 0,2-5 0,0-4 0,-3-4 0,-3-2 0,-3-1 0,-3-1 0,-5 3 0,-3 1 0,-3 5 0,-2 4 0,0 5 0,-1 6 0,-2 2 0,0 3 0,-1-2 0,2 1 0,1-1 0,2 3 0,0 0 0,2 2 0,2 0 0,-1 1 0,1 1 0,0 4 0,-1 4 0,3 0 0,3 1 0,4-3 0,7-4 0,6-4 0,5-3 0,2 1 0,-2 1 0,-5 4 0,-6 4 0,-6 4 0,-4 4 0,-2 0 0,0 2 0,-3 4 0,1 5 0,-2 4 0,1 4 0,2 1 0,-2-1 0,0-1 0,-2 1 0,0 0 0,-2 0 0,1 4 0,1 3 0,1 6 0,2 7 0,2 6 0,-1 7 0,2 0 0,-3 0 0,-4-6 0,-5-5 0,-4-2 0,-3-4 0,0 4 0,0 6 0,1 2 0,0 3 0,-1-3 0,1-7 0,-1-8 0,2-8 0,0-3 0,1-3 0,0 1 0,-1-2 0,1-1 0,0 0 0,3 1 0,1 1 0,1 1 0,-1-1 0,1 1 0,-2-3 0,0-2 0,-2-3 0,-2-3 0,0-1 0,-1-2 0,1 1 0,-5-3 0,2 4 0,-3-3 0,2 0 0,0 1 0,1 0 0,-4 0 0,2 2 0,-2-1 0,0 2 0,0-1 0,2 0 0,2 2 0,-2-4 0,1 2 0,-3-3 0,2 0 0,1 2 0,1 0 0,0 0 0,-1 3 0,-1-5 0,0 2 0,-3-2 0,1 1 0,0 1 0,0 3 0,0-3 0,1 3 0,1-3 0,0 3 0,-2-4 0,0 1 0,0-4 0,-1 1 0,1 1 0,-1 0 0,-1 1 0,0-1 0,-1 0 0,-1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4T22:02:44.19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9423 3355 24575,'0'-6'0,"0"-1"0,0 3 0,0-1 0,0 2 0,0-1 0,0 0 0,0 1 0,0-1 0,0 1 0,0-1 0,0 0 0,0 0 0,0 1 0,0-1 0,0 0 0,0 0 0,0 0 0,0-1 0,0 1 0,0-1 0,0 2 0,0-1 0,0-1 0,0 1 0,0-2 0,0-1 0,0 2 0,0-3 0,0 4 0,0-2 0,0 0 0,0-2 0,0 0 0,0 1 0,0 0 0,0-2 0,0 4 0,0-6 0,0 7 0,0-4 0,0 3 0,0-2 0,0-1 0,0 0 0,0 0 0,0-2 0,0 1 0,0-1 0,0 1 0,0 0 0,0 0 0,0 0 0,0 0 0,0-3 0,2 6 0,0-4 0,-1 5 0,1-1 0,-2-1 0,0 1 0,0 0 0,0-1 0,0 1 0,0-1 0,0 1 0,0 1 0,0-1 0,0 0 0,0 1 0,0 0 0,0-1 0,0 1 0,0 0 0,0-1 0,0 1 0,0 0 0,0 0 0,0 0 0,0 0 0,0 0 0,0-1 0,0 1 0,0-1 0,0 0 0,0 0 0,0 0 0,0 1 0,0-1 0,0 0 0,0-1 0,0 1 0,0-1 0,0 0 0,0 0 0,0 0 0,0-1 0,0-1 0,0 0 0,0-1 0,0 1 0,0-1 0,0-1 0,0 0 0,0 0 0,0 1 0,-2 0 0,0 0 0,0 0 0,0 1 0,1 0 0,-1 1 0,0 0 0,0-1 0,2 0 0,0-1 0,0 0 0,-1 1 0,0 0 0,-2 1 0,1-1 0,-1 0 0,0 0 0,1-1 0,0 1 0,1 0 0,-1 1 0,0 0 0,0-1 0,1 1 0,1-3 0,0 4 0,0-3 0,0 5 0,-1-2 0,-1 0 0,0-1 0,1 0 0,0-1 0,1 1 0,-2 0 0,0 0 0,-1 0 0,2-1 0,1-1 0,0-1 0,-2 1 0,0 0 0,-1 1 0,1-1 0,2 1 0,0 0 0,0-1 0,0 1 0,-2 0 0,0-1 0,0 1 0,0-1 0,1 1 0,-1 1 0,0-2 0,-2-1 0,1 0 0,1 1 0,-1 1 0,1 0 0,0 1 0,-1 1 0,0-2 0,1 0 0,0-1 0,0 0 0,0 1 0,0-1 0,0 1 0,2 0 0,0-1 0,0 1 0,0 0 0,0-2 0,0 0 0,0 0 0,0-1 0,-2 2 0,0-1 0,0 1 0,0 0 0,2 0 0,-1-1 0,-1 0 0,-1 1 0,0 1 0,1 0 0,0-1 0,-2 0 0,1 0 0,1 1 0,-1 0 0,1 0 0,0 0 0,0 0 0,-1 0 0,1-1 0,0 1 0,1 1 0,-1 0 0,0 1 0,0 0 0,-1-2 0,1 1 0,0 0 0,-2 0 0,1 1 0,1-1 0,-1 0 0,0-1 0,1 1 0,-1 0 0,-1 0 0,-1 1 0,-1-2 0,0 1 0,1 1 0,-2 0 0,2 0 0,-1 0 0,-1 0 0,1 1 0,-1-1 0,0 0 0,1-1 0,-1 0 0,0 1 0,1 1 0,-1 0 0,-1-1 0,0 0 0,-2 0 0,1-1 0,-2 1 0,2 0 0,0 0 0,0-1 0,2 1 0,-2 0 0,0 0 0,0 0 0,0 0 0,2 1 0,-1-1 0,0-1 0,0 2 0,0-1 0,1 0 0,-1 1 0,0-1 0,1 1 0,-2-1 0,0-1 0,0 1 0,-1 0 0,1 1 0,1-1 0,0 1 0,0-1 0,1 1 0,0-1 0,1 0 0,0 0 0,1 1 0,-1-1 0,0 0 0,1 0 0,0 1 0,0 1 0,-2 0 0,0-2 0,-1 1 0,1-1 0,1 1 0,-1 0 0,-1-1 0,1 1 0,0 0 0,1-1 0,-1 0 0,1-1 0,2 0 0,-1 2 0,0 1 0,0-1 0,-2 0 0,2 0 0,-1-2 0,1 2 0,0 1 0,2-1 0,-1 2 0,-1-1 0,1-1 0,0 0 0,0 0 0,-1 0 0,1 1 0,-1 0 0,-1 0 0,2 0 0,-1 0 0,1 1 0,0-1 0,-1 2 0,0-1 0,0 1 0,-1-2 0,0 1 0,1-2 0,-3 1 0,4 1 0,-3 0 0,3 2 0,0-1 0,-1-3 0,1 1 0,-1-2 0,1 4 0,-3-1 0,1 0 0,0 0 0,-2 0 0,3-1 0,-1 0 0,0 0 0,0 1 0,0-1 0,-1 0 0,0 1 0,1-1 0,-1 1 0,0 0 0,1 0 0,-2-1 0,1 1 0,0 0 0,1-2 0,-1 0 0,-1 0 0,-1 1 0,0-1 0,0 1 0,0 0 0,0-1 0,-1 0 0,1 0 0,-1-1 0,1 1 0,-1 1 0,2-1 0,-1 0 0,0 0 0,1-1 0,-1 0 0,-1 0 0,1 0 0,0 0 0,1-1 0,0 0 0,0 0 0,0 1 0,0-2 0,0 1 0,1 0 0,-2 0 0,1 1 0,0-1 0,-1 1 0,0 0 0,0-1 0,0 1 0,1-2 0,0-1 0,0 0 0,0 0 0,0-1 0,1 2 0,-1 0 0,0 1 0,0-1 0,-2 0 0,0 1 0,-1-1 0,0 0 0,2-1 0,-1 1 0,0 1 0,0 0 0,-1 0 0,2 0 0,-2 1 0,0 0 0,-2 1 0,-1-1 0,0 0 0,-2 0 0,-1 0 0,1-1 0,-1 0 0,1 0 0,-3 0 0,0 0 0,-1 0 0,2 1 0,1 0 0,1 1 0,-1-1 0,1-1 0,-3 1 0,-2-1 0,-1 1 0,-1-1 0,2-2 0,-1 0 0,-2 0 0,0-1 0,0 3 0,2-1 0,2-1 0,0 1 0,1 0 0,1 2 0,1 0 0,1 0 0,-1 1 0,1-2 0,-2 1 0,-1 1 0,0 1 0,-2 0 0,-2 1 0,0 0 0,-3-1 0,0-1 0,0 1 0,-1-1 0,0 2 0,1-1 0,0 0 0,0 3 0,2 0 0,2 2 0,4 0 0,1 0 0,2 0 0,1 0 0,0 0 0,-1 0 0,-1 0 0,1-1 0,1-1 0,-3 0 0,0 0 0,-3-1 0,0 1 0,-1 0 0,-2-2 0,-3 0 0,-3-3 0,-1 0 0,0 1 0,-2-1 0,0 0 0,-2-1 0,-1 0 0,3 1 0,3 1 0,2 0 0,0-1 0,0 0 0,3 1 0,3 2 0,0 1 0,2-1 0,-2 1 0,0-1 0,2 0 0,-2 0 0,2 1 0,-1 1 0,-1 0 0,-1 1 0,-2 1 0,-3 0 0,3 0 0,1 0 0,0 0 0,1 0 0,0 0 0,-1 0 0,-2 0 0,1 0 0,0 0 0,-1 0 0,0 0 0,-1 0 0,2 0 0,1 0 0,0 0 0,0 0 0,0 0 0,2 0 0,2 0 0,2 0 0,-2 0 0,0 0 0,-1 0 0,2 0 0,-1 0 0,0 0 0,0 0 0,0 0 0,1 0 0,-1 0 0,-3 0 0,-1 0 0,0 0 0,-1 0 0,2 0 0,0 0 0,2 0 0,-2 0 0,0 0 0,-2 0 0,-2 0 0,0 0 0,2 0 0,0 0 0,2 0 0,0 0 0,0 0 0,1 0 0,0 0 0,2 0 0,2 0 0,1 0 0,-3 0 0,-3 0 0,-2 2 0,-3 1 0,0 1 0,-1 0 0,0-1 0,-1 1 0,-1-2 0,1 0 0,1-2 0,1 0 0,2 0 0,1 0 0,1 0 0,3 0 0,-1 0 0,2 0 0,0 0 0,-1 0 0,1 0 0,-1 0 0,0 0 0,0 0 0,1 0 0,1 0 0,1 0 0,0 0 0,-1 0 0,-3 0 0,-2 0 0,-3 0 0,0 0 0,-3 0 0,-1 0 0,1 0 0,0 0 0,-1 0 0,-1-1 0,-1-1 0,0 0 0,2 0 0,0 1 0,0-1 0,2 0 0,0 0 0,1 0 0,1 2 0,-1-1 0,0-1 0,-1 0 0,1 0 0,-1 1 0,1 1 0,-1 0 0,1-2 0,0 0 0,0 0 0,1 0 0,-1 2 0,0 0 0,0 0 0,-1 0 0,0 0 0,-1 0 0,-1 0 0,4 0 0,0 0 0,2 0 0,1 0 0,-1 0 0,3 0 0,2 0 0,0 0 0,0 0 0,-1 0 0,1 2 0,2 0 0,1 1 0,-1 1 0,1 0 0,-3 2 0,-1 0 0,1 0 0,-1 1 0,1 1 0,0 1 0,0 0 0,2 0 0,-2 1 0,0 1 0,-2-1 0,-3 2 0,0 0 0,-1 1 0,1 0 0,3-1 0,0 1 0,0-2 0,0 0 0,0 0 0,-1 0 0,1 2 0,0-1 0,-1-1 0,3 0 0,-1-2 0,2 0 0,-3 0 0,0 0 0,-2 0 0,2 0 0,-1 0 0,-2 1 0,2 1 0,-2 0 0,3 0 0,0-1 0,-2 1 0,0 2 0,-3 2 0,-2 2 0,-4 1 0,0-1 0,-1 1 0,1 0 0,3 0 0,1-1 0,1-2 0,4 0 0,-1-2 0,3 0 0,2-1 0,-2 0 0,2 0 0,-3-1 0,1 2 0,2 1 0,-2 0 0,2 1 0,0-1 0,0 1 0,2 0 0,0 1 0,0 0 0,0-2 0,0 0 0,1 1 0,-2 1 0,-2 1 0,-1 0 0,-2 0 0,2 2 0,-3 2 0,-1 3 0,-1 2 0,0-1 0,-1 0 0,1 0 0,2-3 0,2 0 0,2-1 0,1 0 0,-1 0 0,-2 4 0,1-1 0,-1 1 0,1-2 0,1-3 0,1 1 0,0-1 0,-2 0 0,-2-1 0,-1 1 0,1-1 0,1 0 0,1-1 0,3-1 0,1-1 0,1 1 0,-3-1 0,0 1 0,-1 0 0,3 0 0,3-1 0,1 0 0,1 1 0,-3-1 0,2 1 0,-1-2 0,0-1 0,-1 0 0,-2 0 0,1 3 0,1-1 0,1 1 0,0-1 0,1 1 0,0-2 0,1-1 0,-1 0 0,0 0 0,-1 2 0,1 1 0,2-1 0,-1-1 0,2-1 0,0 1 0,-2-1 0,2 3 0,-1-1 0,0-1 0,1-1 0,-1 0 0,0 1 0,-1 0 0,2 0 0,1-2 0,1 0 0,0 0 0,0 1 0,1-1 0,-2 1 0,1-1 0,0 0 0,-1 1 0,0 1 0,2 1 0,-1 0 0,1-1 0,0-1 0,-1 0 0,1 1 0,1 2 0,0-1 0,1 1 0,-1-1 0,1 3 0,-2 0 0,1 0 0,0 0 0,0-3 0,2 1 0,0-1 0,2 0 0,-2 1 0,1-1 0,-1-1 0,0-1 0,1 0 0,2-1 0,1 1 0,0 0 0,-2 1 0,0-1 0,-1 0 0,1-3 0,2-1 0,0 0 0,0-1 0,0-1 0,0 0 0,0-1 0,0-1 0,0-1 0,0 1 0,0-1 0,0 0 0,0 0 0,0 1 0,0-1 0,1 1 0,0-2 0,1 2 0,0-1 0,0 0 0,-2 0 0,0-1 0,3 0 0,-2 0 0,3-1 0,-3-1 0,1 0 0,0 0 0,2 0 0,-1 0 0,1-1 0,0-1 0,0 0 0,0 0 0,1 0 0,-1 0 0,2 0 0,-1 0 0,-1 0 0,1 0 0,0 0 0,-1-1 0,2-4 0,-1-1 0,0-1 0,0-1 0,3-1 0,-4 3 0,3-2 0,-4 4 0,1-4 0,0 4 0,1-3 0,-1 4 0,0-2 0,0 1 0,0-1 0,0 1 0,0 1 0,-2 1 0,0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4T22:02:09.01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2980 24575,'0'-9'0,"0"2"0,0 2 0,0 1 0,0 0 0,0 0 0,0 0 0,0-1 0,0 0 0,0 1 0,0-1 0,0 1 0,0-1 0,0-1 0,1 1 0,1-2 0,0 2 0,1-1 0,0 2 0,1-2 0,0 1 0,-1-1 0,0 1 0,1-1 0,-1 0 0,1-1 0,2 2 0,0-1 0,2-2 0,-2-1 0,0-1 0,0 0 0,0 2 0,1-1 0,0 0 0,1 0 0,0-2 0,1 1 0,1-1 0,0 1 0,0 0 0,0-1 0,0 1 0,-1-1 0,1 1 0,-1 0 0,0 0 0,0 1 0,1-1 0,-2 1 0,1 0 0,-1 1 0,-1-1 0,-1 2 0,0-1 0,0 1 0,-1 1 0,1 0 0,-1-1 0,0 0 0,0 0 0,0 0 0,0 1 0,2 0 0,0 0 0,-1 0 0,0 0 0,-2-1 0,-1 2 0,1 0 0,-2 0 0,2 0 0,-1 1 0,0 0 0,1-1 0,0 0 0,0-1 0,0 1 0,0 0 0,-1 0 0,2 0 0,0-1 0,0 2 0,0-2 0,1 2 0,0-1 0,-1-1 0,1 0 0,0-2 0,2 0 0,2 0 0,0-1 0,-1 1 0,0 1 0,-2 0 0,-1 0 0,0-1 0,-1 0 0,2 0 0,-1 0 0,2 0 0,-2 0 0,0 0 0,-1-1 0,1 0 0,1-1 0,-1 1 0,1-1 0,-2 0 0,2 0 0,0 1 0,1-1 0,1 0 0,-1 0 0,1 0 0,-1 0 0,1-2 0,1-2 0,0 0 0,0-2 0,2-1 0,-1 0 0,1 2 0,3 1 0,-3 0 0,3-1 0,-3-2 0,1 1 0,0 0 0,0 2 0,1-1 0,0 1 0,2-2 0,0 0 0,1 0 0,-2 1 0,0 1 0,-1-1 0,0 0 0,2 0 0,-2 1 0,0-1 0,-1 2 0,-1-1 0,1-1 0,-1 2 0,0-1 0,0-1 0,0 1 0,-1 0 0,-1 0 0,0 1 0,-1 0 0,-1-1 0,0 0 0,2-1 0,1 0 0,1 0 0,0-2 0,1-5 0,2-3 0,2-2 0,0-2 0,0 3 0,0 2 0,0 2 0,0 3 0,0 0 0,0 1 0,-2 1 0,0 0 0,-1 1 0,-1 0 0,0-1 0,1 1 0,1 1 0,0 0 0,-1 3 0,-2 1 0,-1 0 0,-1 2 0,-1-1 0,0 1 0,1 0 0,-1 0 0,0 1 0,0 0 0,-3 1 0,1 1 0,0 0 0,1 0 0,0 0 0,-1-1 0,0 1 0,-1-1 0,1 0 0,0 0 0,0 1 0,1 0 0,1-2 0,0 0 0,-1-1 0,-1 1 0,1 0 0,0 0 0,0 1 0,0 0 0,-3 0 0,1 1 0,1 1 0,-1 1 0,1 0 0,-1-1 0,0-3 0,-1 3 0,0-1 0,-2 2 0,2 0 0,0-2 0,-1 2 0,1 0 0,-1-2 0,2 1 0,-1-2 0,-1 1 0,0 0 0,0 0 0,0 1 0,0 1 0,-1 1 0,0-2 0,1 0 0,0 1 0,0-2 0,-1 1 0,1 1 0,0-1 0,0 1 0,0 0 0,0 1 0,0 0 0,0 0 0,1-2 0,0 1 0,-1-2 0,1 2 0,0 0 0,0 0 0,2 0 0,-1-1 0,0 0 0,0 0 0,1-1 0,-2 2 0,1-1 0,-1-1 0,2 1 0,-1 0 0,1 0 0,-1 1 0,-1 0 0,1 2 0,-2-1 0,1-1 0,-2 0 0,2-3 0,-2 4 0,1-2 0,0 3 0,1-2 0,-1-1 0,1 1 0,-1-1 0,1 1 0,-1 0 0,-1 0 0,1 1 0,-2 0 0,1-2 0,0 0 0,1 0 0,0-1 0,0 1 0,1 1 0,1-1 0,0 0 0,0-1 0,0 1 0,-2-1 0,0 0 0,2 1 0,0 1 0,2 0 0,-1 0 0,-1 0 0,1-1 0,0 1 0,1 0 0,2 0 0,1-1 0,1-1 0,0 0 0,0-1 0,0 2 0,-1 0 0,0-1 0,0 1 0,-2 0 0,0 1 0,-1 0 0,-1-1 0,0-1 0,0 2 0,1 0 0,-1 0 0,0 0 0,0-1 0,-1 1 0,0-1 0,0 1 0,0 0 0,2 0 0,1 0 0,0 1 0,-1-1 0,0 0 0,-2-1 0,1 1 0,-1 1 0,0 0 0,1 1 0,-2 0 0,-1-1 0,0 1 0,1 0 0,0 1 0,1-3 0,-2 3 0,0-2 0,-1 3 0,1-2 0,-1 0 0,1 0 0,0 0 0,0 0 0,1 0 0,-2-1 0,2-1 0,-1 2 0,1 0 0,-2 1 0,1-1 0,-1 0 0,1-1 0,-2 1 0,2 0 0,0 0 0,0 1 0,2 0 0,-2 0 0,0-2 0,0 1 0,0 1 0,-1-1 0,2 0 0,-1 0 0,1-1 0,1 1 0,-2 0 0,1 0 0,0 2 0,-2 0 0,1-1 0,-2-1 0,1-1 0,0 1 0,0 2 0,1-4 0,-1 3 0,1-2 0,-1 3 0,1-1 0,-2-1 0,1 0 0,-1 0 0,1 1 0,3 1 0,-2 0 0,1 0 0,-1-4 0,-1 3 0,0-2 0,1 3 0,1 0 0,-1-1 0,3-2 0,-3 1 0,2 0 0,-3 2 0,2-1 0,-1-1 0,1 0 0,-1 0 0,1 1 0,1-1 0,0 0 0,0-1 0,1 0 0,-1 1 0,0-1 0,0 1 0,0 0 0,1 0 0,-1-1 0,1 1 0,0 0 0,-1-2 0,0 2 0,2 0 0,0 0 0,0 1 0,1-1 0,-1-1 0,-2 0 0,0 1 0,1 0 0,-1 0 0,1 2 0,0-2 0,-1 0 0,0 0 0,1 1 0,0 0 0,1 1 0,1 0 0,1-1 0,-1-1 0,-1 0 0,0 0 0,0 2 0,-2-2 0,1 0 0,-1 0 0,0 0 0,0 2 0,-1 0 0,1 0 0,0 0 0,-1-2 0,0 0 0,-2 0 0,0 0 0,1 2 0,-1 0 0,1 0 0,0 0 0,0-1 0,0-1 0,1-1 0,1 2 0,1 1 0,0 0 0,0 0 0,-2 0 0,0 0 0,-1 0 0,-1 0 0,1-2 0,0 0 0,1-1 0,0 2 0,1 1 0,-1 0 0,1 0 0,2 0 0,-2 0 0,3 0 0,-4 0 0,5-4 0,-5 3 0,3-2 0,-4 3 0,1 0 0,0-1 0,0-1 0,1 0 0,-1 0 0,0 1 0,0 1 0,0 0 0,0-4 0,-1 4 0,0-5 0,1 2 0,-1 1 0,1 0 0,-2 2 0,1 0 0,0 0 0,0-1 0,-2-1 0,1 0 0,0-2 0,0 2 0,2 0 0,0 0 0,0 1 0,0-1 0,1 0 0,1 0 0,-1 1 0,1 0 0,0-1 0,0 0 0,-1 0 0,-1 1 0,0 1 0,-1 0 0,0 0 0,0 0 0,2 0 0,0 0 0,1 0 0,-2 0 0,-1 2 0,-3 0 0,-2 0 0,-1-1 0,0-2 0,2-1 0,2 0 0,2 0 0,0 2 0,0 0 0,1 0 0,-1 0 0,-1 0 0,2 0 0,-1 0 0,1 0 0,-1 0 0,-1 0 0,1 0 0,-1 0 0,0 0 0,0 0 0,1 0 0,0 0 0,-1 0 0,1 0 0,1 0 0,0 0 0,0 0 0,-1 0 0,1 0 0,0 0 0,1 0 0,0 0 0,-1 0 0,1 0 0,-1 0 0,2-4 0,0-1 0,0 0 0,1 1 0,-1 4 0,1 0 0,0 0 0,0 0 0,1 0 0,1 0 0,1 0 0,0 0 0,0 0 0,0-1 0,-1-2 0,0 1 0,0 0 0,-1 2 0,-1-1 0,1-1 0,-2 0 0,0 0 0,-1 2 0,1 0 0,0 0 0,0 0 0,0 0 0,0 0 0,0 0 0,1 0 0,1 0 0,0 0 0,0 0 0,-1 0 0,-1 0 0,-1 0 0,0 0 0,0 0 0,0 0 0,0 0 0,0 0 0,-1 0 0,-1 0 0,0 0 0,1 0 0,-1 0 0,1 0 0,0 0 0,-1 0 0,0 0 0,1 0 0,-1 0 0,1 0 0,-1 0 0,0 0 0,0 0 0,1 0 0,0-1 0,-1-1 0,2-1 0,-1 2 0,1 0 0,0 1 0,0 0 0,1-1 0,-1-1 0,1 0 0,0 0 0,0 2 0,0 0 0,1 0 0,0 0 0,1 0 0,1 0 0,-1-1 0,1-2 0,-1 1 0,1 0 0,0 1 0,2 1 0,1 0 0,-1 0 0,1 0 0,0 0 0,0 0 0,0 0 0,-1 0 0,-1 0 0,0 0 0,-1 0 0,-1 0 0,-1 0 0,-3 0 0,1 0 0,-1 0 0,1 0 0,0 0 0,0 0 0,1 0 0,-1 0 0,0 0 0,0 0 0,-1 0 0,0 0 0,0 0 0,-1 0 0,-1 0 0,1 0 0,1 0 0,0 0 0,1 0 0,-1 0 0,1 0 0,0 0 0,0 0 0,1 0 0,-1 0 0,0 0 0,0 0 0,0 0 0,-1 0 0,2 0 0,-1 0 0,2 0 0,-1 0 0,0 0 0,-1 0 0,0 0 0,0 0 0,0 0 0,-1 0 0,0 0 0,2 0 0,-1 0 0,1 0 0,0 0 0,0 0 0,0 0 0,0 0 0,-1 0 0,1 0 0,1 0 0,1 0 0,0 0 0,-1 0 0,0 0 0,0 0 0,0 0 0,0 0 0,1 0 0,1 0 0,0 0 0,-1 0 0,1 0 0,-2 0 0,1 0 0,2 0 0,-1 0 0,0 0 0,1 0 0,-2 0 0,0 0 0,0 0 0,1 0 0,0 0 0,0 0 0,0 0 0,1 0 0,-1 0 0,0 0 0,1 0 0,-1 0 0,1 0 0,1 0 0,0 0 0,1 0 0,0 0 0,-1 0 0,-1 0 0,1 0 0,-2 0 0,1 0 0,-1 0 0,0 0 0,0 0 0,-1 0 0,1 0 0,0 0 0,0 0 0,0 0 0,0 0 0,-2 0 0,2 0 0,-1 0 0,0 0 0,1 0 0,-1 0 0,1 0 0,1 0 0,-1 0 0,1 0 0,-2 0 0,2 0 0,-1 0 0,2 0 0,0 0 0,-1 0 0,1 0 0,0 0 0,0 0 0,-1 0 0,0 0 0,-2 0 0,0 0 0,0 0 0,1 0 0,0 0 0,0 0 0,1 0 0,-1 0 0,2 0 0,1 0 0,-2 0 0,0 0 0,0 0 0,1 0 0,2 0 0,1 0 0,0 0 0,-1 0 0,0 0 0,0 0 0,-1 0 0,-1 0 0,-1 0 0,0 0 0,0 0 0,1 0 0,1 0 0,-1 0 0,0 0 0,0 0 0,0 0 0,1 0 0,-1 0 0,1 0 0,0 0 0,-2 0 0,0 0 0,-1 0 0,0 0 0,0 0 0,1 0 0,-1 0 0,1 0 0,0 0 0,0 0 0,1 0 0,2 0 0,-1 0 0,2 0 0,-1 0 0,-2 0 0,2 0 0,-2 0 0,1 0 0,0 0 0,-3 0 0,0 0 0,-2 0 0,1 0 0,0 0 0,2 0 0,1 0 0,-1 0 0,1 0 0,0 0 0,1 0 0,-1 0 0,0 0 0,0 0 0,0 0 0,0 0 0,-1 0 0,1 0 0,0 0 0,1 0 0,-1 0 0,1 0 0,-1 0 0,-2 0 0,1 0 0,-1 0 0,0 0 0,1 0 0,-1 0 0,0 0 0,-1 0 0,1 0 0,-1 0 0,0 0 0,0 0 0,0 0 0,0 0 0,1 0 0,0 0 0,-1 0 0,1 0 0,-1 0 0,0 0 0,2 0 0,-2 2 0,3 0 0,-1 1 0,0-2 0,1 1 0,-1 0 0,1 1 0,-1-2 0,1-1 0,2 0 0,-1 0 0,1 0 0,0 0 0,1 2 0,1 0 0,-1 0 0,-1 0 0,0-2 0,1 0 0,2 0 0,-1 2 0,0 0 0,-2 0 0,0 0 0,-2-2 0,0 0 0,0 0 0,-1 0 0,1 0 0,0 2 0,1 0 0,-1 1 0,0-2 0,-1 1 0,-1 0 0,0 0 0,0 0 0,0 0 0,1 0 0,-1 1 0,1 0 0,0 1 0,1 0 0,2 0 0,1 0 0,1 0 0,-2 0 0,0 0 0,-2 0 0,1 0 0,1 0 0,1 0 0,1 1 0,-2-1 0,0 2 0,1-2 0,0-1 0,0 1 0,-1 0 0,0 0 0,-2 0 0,2 0 0,0 1 0,0 1 0,0-2 0,-2 2 0,-1-2 0,1 0 0,-1 1 0,1 1 0,1-1 0,0 1 0,-1-1 0,0 0 0,1 0 0,0 1 0,1-1 0,-2 0 0,-1 0 0,0 1 0,0-1 0,0 1 0,-1-1 0,0 1 0,-2 1 0,0-2 0,1 2 0,0 1 0,0 0 0,1 0 0,0 1 0,1 0 0,1 1 0,-2 0 0,2 0 0,1 1 0,0-1 0,1 3 0,0-1 0,1 1 0,1 0 0,2-2 0,1 2 0,0-3 0,0 0 0,-2 0 0,-1 0 0,0-1 0,-1-1 0,-1 1 0,-2-2 0,0 4 0,1 0 0,0 0 0,1 0 0,2 0 0,-2 1 0,1 0 0,-1 0 0,-1 1 0,1-1 0,0 1 0,-2-1 0,2 0 0,-2-1 0,0-1 0,-2 0 0,-1 0 0,-1 0 0,0 1 0,1 0 0,-2 1 0,0 0 0,-1 0 0,1 0 0,1 1 0,1 0 0,-1 1 0,0-1 0,1 1 0,-2-2 0,0-3 0,0 0 0,0-2 0,1 1 0,-2 1 0,0 0 0,0 1 0,0 0 0,0 0 0,1-1 0,-1 0 0,1-1 0,0 1 0,0 0 0,2-1 0,1 0 0,-1 1 0,2 0 0,-1 0 0,0 1 0,1 0 0,-1-2 0,-2 1 0,1 1 0,0-1 0,0 2 0,3-1 0,-2-1 0,1 2 0,-1-2 0,1 1 0,1 1 0,1 0 0,1 1 0,0 2 0,1-1 0,1 1 0,-1 0 0,-1 0 0,-1 0 0,0-1 0,0-1 0,-1 2 0,0 1 0,0 1 0,0-2 0,0 1 0,1-1 0,-2 1 0,1 1 0,-1 1 0,0-1 0,1 0 0,-1 1 0,0-1 0,-2 1 0,0-1 0,-1 1 0,-1-1 0,1 1 0,0-1 0,0 2 0,0 1 0,1 0 0,1 1 0,0 0 0,2 3 0,2 4 0,2 2 0,2 6 0,0-1 0,0 2 0,0 3 0,1-1 0,-1-1 0,0 0 0,-1-6 0,-1 0 0,-2-2 0,-3-4 0,-3-1 0,-1-3 0,-1-2 0,-2 0 0,0-2 0,0 2 0,-2 0 0,1 0 0,0-2 0,-1-1 0,-1 1 0,-1 2 0,2 0 0,0 0 0,1 2 0,-2-1 0,1 1 0,0 3 0,2-1 0,0 1 0,-2 0 0,0-2 0,0-1 0,0 1 0,0 1 0,2 1 0,-2-1 0,1-2 0,1-1 0,-2-2 0,2-2 0,-2 1 0,1-1 0,0 1 0,-1 0 0,1 2 0,1 0 0,-1 0 0,1-1 0,1-2 0,-1 1 0,1-1 0,-1 0 0,0 1 0,1-3 0,0 1 0,1-1 0,0 1 0,-2 1 0,1-2 0,0-1 0,-2 0 0,1-2 0,-1 0 0,1 0 0,0 2 0,0 1 0,-1-1 0,1 1 0,-2 0 0,2-1 0,-2 2 0,0-1 0,2 0 0,-1 3 0,2-1 0,0-1 0,-1-1 0,-1-1 0,0-1 0,-1 0 0,2-1 0,-1-1 0,-1 1 0,2-4 0,-2 2 0,0-4 0,-1 1 0,0-1 0,-1-1 0,1-2 0,1 0 0,0-1 0,-1 1 0,0 0 0,-1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4T22:02:44.19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9423 3355 24575,'0'-6'0,"0"-1"0,0 3 0,0-1 0,0 2 0,0-1 0,0 0 0,0 1 0,0-1 0,0 1 0,0-1 0,0 0 0,0 0 0,0 1 0,0-1 0,0 0 0,0 0 0,0 0 0,0-1 0,0 1 0,0-1 0,0 2 0,0-1 0,0-1 0,0 1 0,0-2 0,0-1 0,0 2 0,0-3 0,0 4 0,0-2 0,0 0 0,0-2 0,0 0 0,0 1 0,0 0 0,0-2 0,0 4 0,0-6 0,0 7 0,0-4 0,0 3 0,0-2 0,0-1 0,0 0 0,0 0 0,0-2 0,0 1 0,0-1 0,0 1 0,0 0 0,0 0 0,0 0 0,0 0 0,0-3 0,2 6 0,0-4 0,-1 5 0,1-1 0,-2-1 0,0 1 0,0 0 0,0-1 0,0 1 0,0-1 0,0 1 0,0 1 0,0-1 0,0 0 0,0 1 0,0 0 0,0-1 0,0 1 0,0 0 0,0-1 0,0 1 0,0 0 0,0 0 0,0 0 0,0 0 0,0 0 0,0-1 0,0 1 0,0-1 0,0 0 0,0 0 0,0 0 0,0 1 0,0-1 0,0 0 0,0-1 0,0 1 0,0-1 0,0 0 0,0 0 0,0 0 0,0-1 0,0-1 0,0 0 0,0-1 0,0 1 0,0-1 0,0-1 0,0 0 0,0 0 0,0 1 0,-2 0 0,0 0 0,0 0 0,0 1 0,1 0 0,-1 1 0,0 0 0,0-1 0,2 0 0,0-1 0,0 0 0,-1 1 0,0 0 0,-2 1 0,1-1 0,-1 0 0,0 0 0,1-1 0,0 1 0,1 0 0,-1 1 0,0 0 0,0-1 0,1 1 0,1-3 0,0 4 0,0-3 0,0 5 0,-1-2 0,-1 0 0,0-1 0,1 0 0,0-1 0,1 1 0,-2 0 0,0 0 0,-1 0 0,2-1 0,1-1 0,0-1 0,-2 1 0,0 0 0,-1 1 0,1-1 0,2 1 0,0 0 0,0-1 0,0 1 0,-2 0 0,0-1 0,0 1 0,0-1 0,1 1 0,-1 1 0,0-2 0,-2-1 0,1 0 0,1 1 0,-1 1 0,1 0 0,0 1 0,-1 1 0,0-2 0,1 0 0,0-1 0,0 0 0,0 1 0,0-1 0,0 1 0,2 0 0,0-1 0,0 1 0,0 0 0,0-2 0,0 0 0,0 0 0,0-1 0,-2 2 0,0-1 0,0 1 0,0 0 0,2 0 0,-1-1 0,-1 0 0,-1 1 0,0 1 0,1 0 0,0-1 0,-2 0 0,1 0 0,1 1 0,-1 0 0,1 0 0,0 0 0,0 0 0,-1 0 0,1-1 0,0 1 0,1 1 0,-1 0 0,0 1 0,0 0 0,-1-2 0,1 1 0,0 0 0,-2 0 0,1 1 0,1-1 0,-1 0 0,0-1 0,1 1 0,-1 0 0,-1 0 0,-1 1 0,-1-2 0,0 1 0,1 1 0,-2 0 0,2 0 0,-1 0 0,-1 0 0,1 1 0,-1-1 0,0 0 0,1-1 0,-1 0 0,0 1 0,1 1 0,-1 0 0,-1-1 0,0 0 0,-2 0 0,1-1 0,-2 1 0,2 0 0,0 0 0,0-1 0,2 1 0,-2 0 0,0 0 0,0 0 0,0 0 0,2 1 0,-1-1 0,0-1 0,0 2 0,0-1 0,1 0 0,-1 1 0,0-1 0,1 1 0,-2-1 0,0-1 0,0 1 0,-1 0 0,1 1 0,1-1 0,0 1 0,0-1 0,1 1 0,0-1 0,1 0 0,0 0 0,1 1 0,-1-1 0,0 0 0,1 0 0,0 1 0,0 1 0,-2 0 0,0-2 0,-1 1 0,1-1 0,1 1 0,-1 0 0,-1-1 0,1 1 0,0 0 0,1-1 0,-1 0 0,1-1 0,2 0 0,-1 2 0,0 1 0,0-1 0,-2 0 0,2 0 0,-1-2 0,1 2 0,0 1 0,2-1 0,-1 2 0,-1-1 0,1-1 0,0 0 0,0 0 0,-1 0 0,1 1 0,-1 0 0,-1 0 0,2 0 0,-1 0 0,1 1 0,0-1 0,-1 2 0,0-1 0,0 1 0,-1-2 0,0 1 0,1-2 0,-3 1 0,4 1 0,-3 0 0,3 2 0,0-1 0,-1-3 0,1 1 0,-1-2 0,1 4 0,-3-1 0,1 0 0,0 0 0,-2 0 0,3-1 0,-1 0 0,0 0 0,0 1 0,0-1 0,-1 0 0,0 1 0,1-1 0,-1 1 0,0 0 0,1 0 0,-2-1 0,1 1 0,0 0 0,1-2 0,-1 0 0,-1 0 0,-1 1 0,0-1 0,0 1 0,0 0 0,0-1 0,-1 0 0,1 0 0,-1-1 0,1 1 0,-1 1 0,2-1 0,-1 0 0,0 0 0,1-1 0,-1 0 0,-1 0 0,1 0 0,0 0 0,1-1 0,0 0 0,0 0 0,0 1 0,0-2 0,0 1 0,1 0 0,-2 0 0,1 1 0,0-1 0,-1 1 0,0 0 0,0-1 0,0 1 0,1-2 0,0-1 0,0 0 0,0 0 0,0-1 0,1 2 0,-1 0 0,0 1 0,0-1 0,-2 0 0,0 1 0,-1-1 0,0 0 0,2-1 0,-1 1 0,0 1 0,0 0 0,-1 0 0,2 0 0,-2 1 0,0 0 0,-2 1 0,-1-1 0,0 0 0,-2 0 0,-1 0 0,1-1 0,-1 0 0,1 0 0,-3 0 0,0 0 0,-1 0 0,2 1 0,1 0 0,1 1 0,-1-1 0,1-1 0,-3 1 0,-2-1 0,-1 1 0,-1-1 0,2-2 0,-1 0 0,-2 0 0,0-1 0,0 3 0,2-1 0,2-1 0,0 1 0,1 0 0,1 2 0,1 0 0,1 0 0,-1 1 0,1-2 0,-2 1 0,-1 1 0,0 1 0,-2 0 0,-2 1 0,0 0 0,-3-1 0,0-1 0,0 1 0,-1-1 0,0 2 0,1-1 0,0 0 0,0 3 0,2 0 0,2 2 0,4 0 0,1 0 0,2 0 0,1 0 0,0 0 0,-1 0 0,-1 0 0,1-1 0,1-1 0,-3 0 0,0 0 0,-3-1 0,0 1 0,-1 0 0,-2-2 0,-3 0 0,-3-3 0,-1 0 0,0 1 0,-2-1 0,0 0 0,-2-1 0,-1 0 0,3 1 0,3 1 0,2 0 0,0-1 0,0 0 0,3 1 0,3 2 0,0 1 0,2-1 0,-2 1 0,0-1 0,2 0 0,-2 0 0,2 1 0,-1 1 0,-1 0 0,-1 1 0,-2 1 0,-3 0 0,3 0 0,1 0 0,0 0 0,1 0 0,0 0 0,-1 0 0,-2 0 0,1 0 0,0 0 0,-1 0 0,0 0 0,-1 0 0,2 0 0,1 0 0,0 0 0,0 0 0,0 0 0,2 0 0,2 0 0,2 0 0,-2 0 0,0 0 0,-1 0 0,2 0 0,-1 0 0,0 0 0,0 0 0,0 0 0,1 0 0,-1 0 0,-3 0 0,-1 0 0,0 0 0,-1 0 0,2 0 0,0 0 0,2 0 0,-2 0 0,0 0 0,-2 0 0,-2 0 0,0 0 0,2 0 0,0 0 0,2 0 0,0 0 0,0 0 0,1 0 0,0 0 0,2 0 0,2 0 0,1 0 0,-3 0 0,-3 0 0,-2 2 0,-3 1 0,0 1 0,-1 0 0,0-1 0,-1 1 0,-1-2 0,1 0 0,1-2 0,1 0 0,2 0 0,1 0 0,1 0 0,3 0 0,-1 0 0,2 0 0,0 0 0,-1 0 0,1 0 0,-1 0 0,0 0 0,0 0 0,1 0 0,1 0 0,1 0 0,0 0 0,-1 0 0,-3 0 0,-2 0 0,-3 0 0,0 0 0,-3 0 0,-1 0 0,1 0 0,0 0 0,-1 0 0,-1-1 0,-1-1 0,0 0 0,2 0 0,0 1 0,0-1 0,2 0 0,0 0 0,1 0 0,1 2 0,-1-1 0,0-1 0,-1 0 0,1 0 0,-1 1 0,1 1 0,-1 0 0,1-2 0,0 0 0,0 0 0,1 0 0,-1 2 0,0 0 0,0 0 0,-1 0 0,0 0 0,-1 0 0,-1 0 0,4 0 0,0 0 0,2 0 0,1 0 0,-1 0 0,3 0 0,2 0 0,0 0 0,0 0 0,-1 0 0,1 2 0,2 0 0,1 1 0,-1 1 0,1 0 0,-3 2 0,-1 0 0,1 0 0,-1 1 0,1 1 0,0 1 0,0 0 0,2 0 0,-2 1 0,0 1 0,-2-1 0,-3 2 0,0 0 0,-1 1 0,1 0 0,3-1 0,0 1 0,0-2 0,0 0 0,0 0 0,-1 0 0,1 2 0,0-1 0,-1-1 0,3 0 0,-1-2 0,2 0 0,-3 0 0,0 0 0,-2 0 0,2 0 0,-1 0 0,-2 1 0,2 1 0,-2 0 0,3 0 0,0-1 0,-2 1 0,0 2 0,-3 2 0,-2 2 0,-4 1 0,0-1 0,-1 1 0,1 0 0,3 0 0,1-1 0,1-2 0,4 0 0,-1-2 0,3 0 0,2-1 0,-2 0 0,2 0 0,-3-1 0,1 2 0,2 1 0,-2 0 0,2 1 0,0-1 0,0 1 0,2 0 0,0 1 0,0 0 0,0-2 0,0 0 0,1 1 0,-2 1 0,-2 1 0,-1 0 0,-2 0 0,2 2 0,-3 2 0,-1 3 0,-1 2 0,0-1 0,-1 0 0,1 0 0,2-3 0,2 0 0,2-1 0,1 0 0,-1 0 0,-2 4 0,1-1 0,-1 1 0,1-2 0,1-3 0,1 1 0,0-1 0,-2 0 0,-2-1 0,-1 1 0,1-1 0,1 0 0,1-1 0,3-1 0,1-1 0,1 1 0,-3-1 0,0 1 0,-1 0 0,3 0 0,3-1 0,1 0 0,1 1 0,-3-1 0,2 1 0,-1-2 0,0-1 0,-1 0 0,-2 0 0,1 3 0,1-1 0,1 1 0,0-1 0,1 1 0,0-2 0,1-1 0,-1 0 0,0 0 0,-1 2 0,1 1 0,2-1 0,-1-1 0,2-1 0,0 1 0,-2-1 0,2 3 0,-1-1 0,0-1 0,1-1 0,-1 0 0,0 1 0,-1 0 0,2 0 0,1-2 0,1 0 0,0 0 0,0 1 0,1-1 0,-2 1 0,1-1 0,0 0 0,-1 1 0,0 1 0,2 1 0,-1 0 0,1-1 0,0-1 0,-1 0 0,1 1 0,1 2 0,0-1 0,1 1 0,-1-1 0,1 3 0,-2 0 0,1 0 0,0 0 0,0-3 0,2 1 0,0-1 0,2 0 0,-2 1 0,1-1 0,-1-1 0,0-1 0,1 0 0,2-1 0,1 1 0,0 0 0,-2 1 0,0-1 0,-1 0 0,1-3 0,2-1 0,0 0 0,0-1 0,0-1 0,0 0 0,0-1 0,0-1 0,0-1 0,0 1 0,0-1 0,0 0 0,0 0 0,0 1 0,0-1 0,1 1 0,0-2 0,1 2 0,0-1 0,0 0 0,-2 0 0,0-1 0,3 0 0,-2 0 0,3-1 0,-3-1 0,1 0 0,0 0 0,2 0 0,-1 0 0,1-1 0,0-1 0,0 0 0,0 0 0,1 0 0,-1 0 0,2 0 0,-1 0 0,-1 0 0,1 0 0,0 0 0,-1-1 0,2-4 0,-1-1 0,0-1 0,0-1 0,3-1 0,-4 3 0,3-2 0,-4 4 0,1-4 0,0 4 0,1-3 0,-1 4 0,0-2 0,0 1 0,0-1 0,0 1 0,0 1 0,-2 1 0,0 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4T22:02:09.01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2980 24575,'0'-9'0,"0"2"0,0 2 0,0 1 0,0 0 0,0 0 0,0 0 0,0-1 0,0 0 0,0 1 0,0-1 0,0 1 0,0-1 0,0-1 0,1 1 0,1-2 0,0 2 0,1-1 0,0 2 0,1-2 0,0 1 0,-1-1 0,0 1 0,1-1 0,-1 0 0,1-1 0,2 2 0,0-1 0,2-2 0,-2-1 0,0-1 0,0 0 0,0 2 0,1-1 0,0 0 0,1 0 0,0-2 0,1 1 0,1-1 0,0 1 0,0 0 0,0-1 0,0 1 0,-1-1 0,1 1 0,-1 0 0,0 0 0,0 1 0,1-1 0,-2 1 0,1 0 0,-1 1 0,-1-1 0,-1 2 0,0-1 0,0 1 0,-1 1 0,1 0 0,-1-1 0,0 0 0,0 0 0,0 0 0,0 1 0,2 0 0,0 0 0,-1 0 0,0 0 0,-2-1 0,-1 2 0,1 0 0,-2 0 0,2 0 0,-1 1 0,0 0 0,1-1 0,0 0 0,0-1 0,0 1 0,0 0 0,-1 0 0,2 0 0,0-1 0,0 2 0,0-2 0,1 2 0,0-1 0,-1-1 0,1 0 0,0-2 0,2 0 0,2 0 0,0-1 0,-1 1 0,0 1 0,-2 0 0,-1 0 0,0-1 0,-1 0 0,2 0 0,-1 0 0,2 0 0,-2 0 0,0 0 0,-1-1 0,1 0 0,1-1 0,-1 1 0,1-1 0,-2 0 0,2 0 0,0 1 0,1-1 0,1 0 0,-1 0 0,1 0 0,-1 0 0,1-2 0,1-2 0,0 0 0,0-2 0,2-1 0,-1 0 0,1 2 0,3 1 0,-3 0 0,3-1 0,-3-2 0,1 1 0,0 0 0,0 2 0,1-1 0,0 1 0,2-2 0,0 0 0,1 0 0,-2 1 0,0 1 0,-1-1 0,0 0 0,2 0 0,-2 1 0,0-1 0,-1 2 0,-1-1 0,1-1 0,-1 2 0,0-1 0,0-1 0,0 1 0,-1 0 0,-1 0 0,0 1 0,-1 0 0,-1-1 0,0 0 0,2-1 0,1 0 0,1 0 0,0-2 0,1-5 0,2-3 0,2-2 0,0-2 0,0 3 0,0 2 0,0 2 0,0 3 0,0 0 0,0 1 0,-2 1 0,0 0 0,-1 1 0,-1 0 0,0-1 0,1 1 0,1 1 0,0 0 0,-1 3 0,-2 1 0,-1 0 0,-1 2 0,-1-1 0,0 1 0,1 0 0,-1 0 0,0 1 0,0 0 0,-3 1 0,1 1 0,0 0 0,1 0 0,0 0 0,-1-1 0,0 1 0,-1-1 0,1 0 0,0 0 0,0 1 0,1 0 0,1-2 0,0 0 0,-1-1 0,-1 1 0,1 0 0,0 0 0,0 1 0,0 0 0,-3 0 0,1 1 0,1 1 0,-1 1 0,1 0 0,-1-1 0,0-3 0,-1 3 0,0-1 0,-2 2 0,2 0 0,0-2 0,-1 2 0,1 0 0,-1-2 0,2 1 0,-1-2 0,-1 1 0,0 0 0,0 0 0,0 1 0,0 1 0,-1 1 0,0-2 0,1 0 0,0 1 0,0-2 0,-1 1 0,1 1 0,0-1 0,0 1 0,0 0 0,0 1 0,0 0 0,0 0 0,1-2 0,0 1 0,-1-2 0,1 2 0,0 0 0,0 0 0,2 0 0,-1-1 0,0 0 0,0 0 0,1-1 0,-2 2 0,1-1 0,-1-1 0,2 1 0,-1 0 0,1 0 0,-1 1 0,-1 0 0,1 2 0,-2-1 0,1-1 0,-2 0 0,2-3 0,-2 4 0,1-2 0,0 3 0,1-2 0,-1-1 0,1 1 0,-1-1 0,1 1 0,-1 0 0,-1 0 0,1 1 0,-2 0 0,1-2 0,0 0 0,1 0 0,0-1 0,0 1 0,1 1 0,1-1 0,0 0 0,0-1 0,0 1 0,-2-1 0,0 0 0,2 1 0,0 1 0,2 0 0,-1 0 0,-1 0 0,1-1 0,0 1 0,1 0 0,2 0 0,1-1 0,1-1 0,0 0 0,0-1 0,0 2 0,-1 0 0,0-1 0,0 1 0,-2 0 0,0 1 0,-1 0 0,-1-1 0,0-1 0,0 2 0,1 0 0,-1 0 0,0 0 0,0-1 0,-1 1 0,0-1 0,0 1 0,0 0 0,2 0 0,1 0 0,0 1 0,-1-1 0,0 0 0,-2-1 0,1 1 0,-1 1 0,0 0 0,1 1 0,-2 0 0,-1-1 0,0 1 0,1 0 0,0 1 0,1-3 0,-2 3 0,0-2 0,-1 3 0,1-2 0,-1 0 0,1 0 0,0 0 0,0 0 0,1 0 0,-2-1 0,2-1 0,-1 2 0,1 0 0,-2 1 0,1-1 0,-1 0 0,1-1 0,-2 1 0,2 0 0,0 0 0,0 1 0,2 0 0,-2 0 0,0-2 0,0 1 0,0 1 0,-1-1 0,2 0 0,-1 0 0,1-1 0,1 1 0,-2 0 0,1 0 0,0 2 0,-2 0 0,1-1 0,-2-1 0,1-1 0,0 1 0,0 2 0,1-4 0,-1 3 0,1-2 0,-1 3 0,1-1 0,-2-1 0,1 0 0,-1 0 0,1 1 0,3 1 0,-2 0 0,1 0 0,-1-4 0,-1 3 0,0-2 0,1 3 0,1 0 0,-1-1 0,3-2 0,-3 1 0,2 0 0,-3 2 0,2-1 0,-1-1 0,1 0 0,-1 0 0,1 1 0,1-1 0,0 0 0,0-1 0,1 0 0,-1 1 0,0-1 0,0 1 0,0 0 0,1 0 0,-1-1 0,1 1 0,0 0 0,-1-2 0,0 2 0,2 0 0,0 0 0,0 1 0,1-1 0,-1-1 0,-2 0 0,0 1 0,1 0 0,-1 0 0,1 2 0,0-2 0,-1 0 0,0 0 0,1 1 0,0 0 0,1 1 0,1 0 0,1-1 0,-1-1 0,-1 0 0,0 0 0,0 2 0,-2-2 0,1 0 0,-1 0 0,0 0 0,0 2 0,-1 0 0,1 0 0,0 0 0,-1-2 0,0 0 0,-2 0 0,0 0 0,1 2 0,-1 0 0,1 0 0,0 0 0,0-1 0,0-1 0,1-1 0,1 2 0,1 1 0,0 0 0,0 0 0,-2 0 0,0 0 0,-1 0 0,-1 0 0,1-2 0,0 0 0,1-1 0,0 2 0,1 1 0,-1 0 0,1 0 0,2 0 0,-2 0 0,3 0 0,-4 0 0,5-4 0,-5 3 0,3-2 0,-4 3 0,1 0 0,0-1 0,0-1 0,1 0 0,-1 0 0,0 1 0,0 1 0,0 0 0,0-4 0,-1 4 0,0-5 0,1 2 0,-1 1 0,1 0 0,-2 2 0,1 0 0,0 0 0,0-1 0,-2-1 0,1 0 0,0-2 0,0 2 0,2 0 0,0 0 0,0 1 0,0-1 0,1 0 0,1 0 0,-1 1 0,1 0 0,0-1 0,0 0 0,-1 0 0,-1 1 0,0 1 0,-1 0 0,0 0 0,0 0 0,2 0 0,0 0 0,1 0 0,-2 0 0,-1 2 0,-3 0 0,-2 0 0,-1-1 0,0-2 0,2-1 0,2 0 0,2 0 0,0 2 0,0 0 0,1 0 0,-1 0 0,-1 0 0,2 0 0,-1 0 0,1 0 0,-1 0 0,-1 0 0,1 0 0,-1 0 0,0 0 0,0 0 0,1 0 0,0 0 0,-1 0 0,1 0 0,1 0 0,0 0 0,0 0 0,-1 0 0,1 0 0,0 0 0,1 0 0,0 0 0,-1 0 0,1 0 0,-1 0 0,2-4 0,0-1 0,0 0 0,1 1 0,-1 4 0,1 0 0,0 0 0,0 0 0,1 0 0,1 0 0,1 0 0,0 0 0,0 0 0,0-1 0,-1-2 0,0 1 0,0 0 0,-1 2 0,-1-1 0,1-1 0,-2 0 0,0 0 0,-1 2 0,1 0 0,0 0 0,0 0 0,0 0 0,0 0 0,0 0 0,1 0 0,1 0 0,0 0 0,0 0 0,-1 0 0,-1 0 0,-1 0 0,0 0 0,0 0 0,0 0 0,0 0 0,0 0 0,-1 0 0,-1 0 0,0 0 0,1 0 0,-1 0 0,1 0 0,0 0 0,-1 0 0,0 0 0,1 0 0,-1 0 0,1 0 0,-1 0 0,0 0 0,0 0 0,1 0 0,0-1 0,-1-1 0,2-1 0,-1 2 0,1 0 0,0 1 0,0 0 0,1-1 0,-1-1 0,1 0 0,0 0 0,0 2 0,0 0 0,1 0 0,0 0 0,1 0 0,1 0 0,-1-1 0,1-2 0,-1 1 0,1 0 0,0 1 0,2 1 0,1 0 0,-1 0 0,1 0 0,0 0 0,0 0 0,0 0 0,-1 0 0,-1 0 0,0 0 0,-1 0 0,-1 0 0,-1 0 0,-3 0 0,1 0 0,-1 0 0,1 0 0,0 0 0,0 0 0,1 0 0,-1 0 0,0 0 0,0 0 0,-1 0 0,0 0 0,0 0 0,-1 0 0,-1 0 0,1 0 0,1 0 0,0 0 0,1 0 0,-1 0 0,1 0 0,0 0 0,0 0 0,1 0 0,-1 0 0,0 0 0,0 0 0,0 0 0,-1 0 0,2 0 0,-1 0 0,2 0 0,-1 0 0,0 0 0,-1 0 0,0 0 0,0 0 0,0 0 0,-1 0 0,0 0 0,2 0 0,-1 0 0,1 0 0,0 0 0,0 0 0,0 0 0,0 0 0,-1 0 0,1 0 0,1 0 0,1 0 0,0 0 0,-1 0 0,0 0 0,0 0 0,0 0 0,0 0 0,1 0 0,1 0 0,0 0 0,-1 0 0,1 0 0,-2 0 0,1 0 0,2 0 0,-1 0 0,0 0 0,1 0 0,-2 0 0,0 0 0,0 0 0,1 0 0,0 0 0,0 0 0,0 0 0,1 0 0,-1 0 0,0 0 0,1 0 0,-1 0 0,1 0 0,1 0 0,0 0 0,1 0 0,0 0 0,-1 0 0,-1 0 0,1 0 0,-2 0 0,1 0 0,-1 0 0,0 0 0,0 0 0,-1 0 0,1 0 0,0 0 0,0 0 0,0 0 0,0 0 0,-2 0 0,2 0 0,-1 0 0,0 0 0,1 0 0,-1 0 0,1 0 0,1 0 0,-1 0 0,1 0 0,-2 0 0,2 0 0,-1 0 0,2 0 0,0 0 0,-1 0 0,1 0 0,0 0 0,0 0 0,-1 0 0,0 0 0,-2 0 0,0 0 0,0 0 0,1 0 0,0 0 0,0 0 0,1 0 0,-1 0 0,2 0 0,1 0 0,-2 0 0,0 0 0,0 0 0,1 0 0,2 0 0,1 0 0,0 0 0,-1 0 0,0 0 0,0 0 0,-1 0 0,-1 0 0,-1 0 0,0 0 0,0 0 0,1 0 0,1 0 0,-1 0 0,0 0 0,0 0 0,0 0 0,1 0 0,-1 0 0,1 0 0,0 0 0,-2 0 0,0 0 0,-1 0 0,0 0 0,0 0 0,1 0 0,-1 0 0,1 0 0,0 0 0,0 0 0,1 0 0,2 0 0,-1 0 0,2 0 0,-1 0 0,-2 0 0,2 0 0,-2 0 0,1 0 0,0 0 0,-3 0 0,0 0 0,-2 0 0,1 0 0,0 0 0,2 0 0,1 0 0,-1 0 0,1 0 0,0 0 0,1 0 0,-1 0 0,0 0 0,0 0 0,0 0 0,0 0 0,-1 0 0,1 0 0,0 0 0,1 0 0,-1 0 0,1 0 0,-1 0 0,-2 0 0,1 0 0,-1 0 0,0 0 0,1 0 0,-1 0 0,0 0 0,-1 0 0,1 0 0,-1 0 0,0 0 0,0 0 0,0 0 0,0 0 0,1 0 0,0 0 0,-1 0 0,1 0 0,-1 0 0,0 0 0,2 0 0,-2 2 0,3 0 0,-1 1 0,0-2 0,1 1 0,-1 0 0,1 1 0,-1-2 0,1-1 0,2 0 0,-1 0 0,1 0 0,0 0 0,1 2 0,1 0 0,-1 0 0,-1 0 0,0-2 0,1 0 0,2 0 0,-1 2 0,0 0 0,-2 0 0,0 0 0,-2-2 0,0 0 0,0 0 0,-1 0 0,1 0 0,0 2 0,1 0 0,-1 1 0,0-2 0,-1 1 0,-1 0 0,0 0 0,0 0 0,0 0 0,1 0 0,-1 1 0,1 0 0,0 1 0,1 0 0,2 0 0,1 0 0,1 0 0,-2 0 0,0 0 0,-2 0 0,1 0 0,1 0 0,1 0 0,1 1 0,-2-1 0,0 2 0,1-2 0,0-1 0,0 1 0,-1 0 0,0 0 0,-2 0 0,2 0 0,0 1 0,0 1 0,0-2 0,-2 2 0,-1-2 0,1 0 0,-1 1 0,1 1 0,1-1 0,0 1 0,-1-1 0,0 0 0,1 0 0,0 1 0,1-1 0,-2 0 0,-1 0 0,0 1 0,0-1 0,0 1 0,-1-1 0,0 1 0,-2 1 0,0-2 0,1 2 0,0 1 0,0 0 0,1 0 0,0 1 0,1 0 0,1 1 0,-2 0 0,2 0 0,1 1 0,0-1 0,1 3 0,0-1 0,1 1 0,1 0 0,2-2 0,1 2 0,0-3 0,0 0 0,-2 0 0,-1 0 0,0-1 0,-1-1 0,-1 1 0,-2-2 0,0 4 0,1 0 0,0 0 0,1 0 0,2 0 0,-2 1 0,1 0 0,-1 0 0,-1 1 0,1-1 0,0 1 0,-2-1 0,2 0 0,-2-1 0,0-1 0,-2 0 0,-1 0 0,-1 0 0,0 1 0,1 0 0,-2 1 0,0 0 0,-1 0 0,1 0 0,1 1 0,1 0 0,-1 1 0,0-1 0,1 1 0,-2-2 0,0-3 0,0 0 0,0-2 0,1 1 0,-2 1 0,0 0 0,0 1 0,0 0 0,0 0 0,1-1 0,-1 0 0,1-1 0,0 1 0,0 0 0,2-1 0,1 0 0,-1 1 0,2 0 0,-1 0 0,0 1 0,1 0 0,-1-2 0,-2 1 0,1 1 0,0-1 0,0 2 0,3-1 0,-2-1 0,1 2 0,-1-2 0,1 1 0,1 1 0,1 0 0,1 1 0,0 2 0,1-1 0,1 1 0,-1 0 0,-1 0 0,-1 0 0,0-1 0,0-1 0,-1 2 0,0 1 0,0 1 0,0-2 0,0 1 0,1-1 0,-2 1 0,1 1 0,-1 1 0,0-1 0,1 0 0,-1 1 0,0-1 0,-2 1 0,0-1 0,-1 1 0,-1-1 0,1 1 0,0-1 0,0 2 0,0 1 0,1 0 0,1 1 0,0 0 0,2 3 0,2 4 0,2 2 0,2 6 0,0-1 0,0 2 0,0 3 0,1-1 0,-1-1 0,0 0 0,-1-6 0,-1 0 0,-2-2 0,-3-4 0,-3-1 0,-1-3 0,-1-2 0,-2 0 0,0-2 0,0 2 0,-2 0 0,1 0 0,0-2 0,-1-1 0,-1 1 0,-1 2 0,2 0 0,0 0 0,1 2 0,-2-1 0,1 1 0,0 3 0,2-1 0,0 1 0,-2 0 0,0-2 0,0-1 0,0 1 0,0 1 0,2 1 0,-2-1 0,1-2 0,1-1 0,-2-2 0,2-2 0,-2 1 0,1-1 0,0 1 0,-1 0 0,1 2 0,1 0 0,-1 0 0,1-1 0,1-2 0,-1 1 0,1-1 0,-1 0 0,0 1 0,1-3 0,0 1 0,1-1 0,0 1 0,-2 1 0,1-2 0,0-1 0,-2 0 0,1-2 0,-1 0 0,1 0 0,0 2 0,0 1 0,-1-1 0,1 1 0,-2 0 0,2-1 0,-2 2 0,0-1 0,2 0 0,-1 3 0,2-1 0,0-1 0,-1-1 0,-1-1 0,0-1 0,-1 0 0,2-1 0,-1-1 0,-1 1 0,2-4 0,-2 2 0,0-4 0,-1 1 0,0-1 0,-1-1 0,1-2 0,1 0 0,0-1 0,-1 1 0,0 0 0,-1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4T22:18:11.59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1775 24575,'5'-8'0,"3"-7"0,5-5 0,3-3 0,1-3 0,-1 7 0,1 2 0,-1 2 0,1 3 0,0-2 0,-1 1 0,1 1 0,-1 2 0,1 1 0,-1 1 0,0 2 0,-1 1 0,-1 1 0,-1 0 0,0 0 0,0 2 0,0 0 0,0 2 0,0 0 0,0 0 0,0 0 0,-1 0 0,2 0 0,-2 0 0,1 0 0,-1 0 0,-1 0 0,1 0 0,-3 0 0,2 0 0,-2 0 0,0 0 0,0 0 0,-1 0 0,1 0 0,0 0 0,0 0 0,1 0 0,0 0 0,0 0 0,1 0 0,1 0 0,0-1 0,1-1 0,-1 0 0,0 0 0,0-1 0,0 1 0,-1 0 0,0-2 0,0 1 0,1-1 0,0 0 0,0 0 0,1-2 0,-1 2 0,2-2 0,1 0 0,1-1 0,1-1 0,-1 0 0,1 0 0,-1-1 0,0-1 0,1-2 0,-1-1 0,1 1 0,-1 0 0,-2 1 0,0 0 0,-2 1 0,0 0 0,0 1 0,0 2 0,-2-1 0,-1 3 0,-1-1 0,-3 0 0,0 1 0,0-2 0,1 2 0,0-2 0,-1 0 0,1 1 0,-2-1 0,1 0 0,1-1 0,0 1 0,3 0 0,0 1 0,0 0 0,2-1 0,1 1 0,0 1 0,-1-1 0,2 1 0,-2-3 0,1 2 0,-1-1 0,0 0 0,2 1 0,-2-2 0,2-1 0,-1 1 0,-2-2 0,0 2 0,0-1 0,0-1 0,1-1 0,1-1 0,0-3 0,3 1 0,0-2 0,2 0 0,-1-3 0,1 0 0,0 0 0,-3-2 0,1-1 0,0-4 0,1-6 0,2-3 0,0-5 0,3-4 0,2-1 0,2-2 0,1 3 0,-4 4 0,-2 6 0,-2 7 0,-3 5 0,-4 4 0,-3 3 0,-4 1 0,-2 1 0,-1 0 0,-1 1 0,0 0 0,0 0 0,0 2 0,0-1 0,0 0 0,0-2 0,2-2 0,2-3 0,3-1 0,3 0 0,2 0 0,-1 3 0,-1-1 0,0 1 0,-2 1 0,1 1 0,0-1 0,0 2 0,-1-2 0,1 2 0,0 2 0,0 2 0,-1 0 0,-1 3 0,-1 0 0,0 2 0,1-1 0,1 1 0,2 0 0,1 0 0,4 2 0,-1 0 0,3 0 0,1-1 0,3 0 0,3 0 0,2 1 0,-2 0 0,-3 1 0,-3 1 0,-5 0 0,-2 0 0,-3 0 0,-2 0 0,0 0 0,-1 0 0,-2 1 0,0 1 0,-1 3 0,1-2 0,1 3 0,-2-2 0,0 2 0,0 1 0,0-1 0,0 1 0,1-1 0,-1 2 0,0-3 0,3 4 0,-3-5 0,4 4 0,-3-4 0,1 1 0,0 1 0,1-1 0,0 0 0,0 1 0,1-1 0,-1 0 0,0 1 0,2-1 0,-4 0 0,1-1 0,-2-2 0,0 1 0,2 0 0,0 1 0,0 1 0,1-1 0,0 1 0,1 0 0,0 2 0,-1 1 0,1 1 0,-1 0 0,0-1 0,0-1 0,0 0 0,1 0 0,-1 0 0,0 0 0,0 0 0,2 1 0,0 1 0,2 0 0,-1 0 0,-3-1 0,0 1 0,-1 0 0,0 0 0,1-1 0,0-1 0,-1 1 0,-1-2 0,-1 1 0,1 1 0,-1 2 0,2 0 0,0 1 0,-2-1 0,0-1 0,0 0 0,0-1 0,0 1 0,-2 0 0,0 0 0,0-1 0,0 0 0,0 0 0,0 0 0,0-1 0,0 1 0,0-1 0,0 0 0,0 0 0,0 1 0,0 1 0,0 0 0,0 1 0,0-1 0,0 3 0,0-6 0,0 6 0,0-8 0,0 5 0,0-4 0,0 1 0,0 1 0,0-1 0,0 1 0,0-1 0,2-1 0,0 1 0,0 0 0,0 0 0,-1 1 0,1 0 0,0 1 0,0 0 0,-1 0 0,-1-1 0,0 0 0,2-2 0,0 1 0,0 1 0,-1 0 0,0 2 0,1-2 0,0 1 0,2-1 0,-2 0 0,1 0 0,1-1 0,-2 1 0,2-2 0,-1 1 0,-1-1 0,3 2 0,-4-2 0,4 2 0,-3-2 0,3 1 0,0 0 0,1 0 0,-1 1 0,0-2 0,0 1 0,-1 1 0,1-4 0,-1 4 0,0-4 0,1 1 0,-1-1 0,0 0 0,0 1 0,1-1 0,0 3 0,-1-1 0,0 0 0,0 0 0,-1-2 0,-1 0 0,1 0 0,-1 1 0,1 1 0,1 0 0,0 0 0,0-1 0,1 0 0,0 0 0,1 0 0,0 1 0,-2 1 0,3 2 0,3 0 0,1 1 0,3 1 0,-1 1 0,-1 1 0,3 2 0,0-2 0,1 3 0,6 0 0,0-2 0,-2-2 0,-3 0 0,-7 0 0,-1 4 0,0 0 0,-2-1 0,-1-2 0,1-4 0,0 0 0,0-1 0,1 0 0,0 1 0,2 1 0,2 1 0,3 3 0,1 0 0,1 1 0,-1-1 0,0-1 0,1 1 0,-1-2 0,1 0 0,-1-1 0,1 1 0,-1-3 0,1-2 0,-1 0 0,1-2 0,-2 1 0,0-1 0,-3-2 0,-2 0 0,0-2 0,-1 0 0,0 0 0,0 0 0,-1 0 0,1 0 0,1 0 0,-1 0 0,1 0 0,1 0 0,0 0 0,1 0 0,1 0 0,2 0 0,0 0 0,2 0 0,3 0 0,3 0 0,2 2 0,0 0 0,0 0 0,-1 0 0,-1-1 0,-2 2 0,0-1 0,-2 0 0,0-2 0,0 0 0,-3 0 0,-1 2 0,-2 1 0,-3 0 0,0 0 0,1 0 0,2 0 0,-1 1 0,1 0 0,0 0 0,1 2 0,2 0 0,1 1 0,-1 0 0,2 1 0,1 0 0,0 1 0,0-2 0,-2-1 0,-1 0 0,1-1 0,-2 1 0,-2-1 0,-1-1 0,-1 1 0,-1-2 0,-1 0 0,-1-1 0,0-2 0,-1 1 0,-1 1 0,-1 0 0,0 0 0,1-2 0,1 0 0,0 0 0,1 2 0,-1 0 0,1 0 0,0 0 0,-2-1 0,1 2 0,0-1 0,0-1 0,1-1 0,-1 0 0,0 1 0,-1 0 0,0 1 0,0 0 0,0 0 0,0-2 0,0 2 0,0 0 0,1 0 0,0-1 0,0 0 0,-1 1 0,1 0 0,0-1 0,1 0 0,0-1 0,0 1 0,0 2 0,1-1 0,0 1 0,-1-1 0,2 0 0,-1 2 0,0-2 0,2 0 0,0 1 0,2-1 0,-1 0 0,1 2 0,-1-2 0,0 0 0,0 0 0,-1-2 0,0 0 0,1 0 0,-1 0 0,1 1 0,-1 1 0,1 1 0,-1-2 0,1 0 0,0-1 0,-1 0 0,1 0 0,0 0 0,1 0 0,-1 0 0,0 0 0,1 0 0,1 0 0,1 0 0,0 0 0,-1 0 0,-1 0 0,0 0 0,0 0 0,-1 0 0,1 0 0,0 0 0,-1 0 0,-1 0 0,0 0 0,-1 0 0,1 0 0,0 0 0,-1 0 0,1 0 0,-1 0 0,-1 0 0,2 0 0,-1 0 0,2 0 0,1 0 0,1 0 0,2 0 0,0 0 0,1 0 0,-1 0 0,0 0 0,3 0 0,0 0 0,0 0 0,0 0 0,-3 0 0,0 0 0,1 0 0,-1 0 0,1 0 0,-1 0 0,0 0 0,-1 0 0,-2 0 0,-1 0 0,0 0 0,0 0 0,-1 0 0,0 0 0,0 0 0,0 0 0,-1 0 0,0 0 0,-1 0 0,-1 0 0,0 0 0,0 0 0,0 0 0,-1 0 0,1-2 0,0 0 0,0-1 0,0 1 0,-2 0 0,0 0 0,1 0 0,0-1 0,1 1 0,0 0 0,2 1 0,-4 0 0,3 1 0,-5-2 0,1 0 0,1 0 0,0 1 0,-1 0 0,2-2 0,-2 1 0,1-2 0,-2 2 0,2 0 0,-1-2 0,0 0 0,-2-3 0,-1-2 0,-1-4 0,-1-2 0,0-2 0,0 0 0,0 4 0,0 1 0,0 2 0,0 2 0,0 1 0,0 2 0,0 0 0,0 0 0,0 0 0,0 0 0,0-1 0,0-2 0,0-3 0,4-1 0,3-2 0,2 0 0,2-1 0,0 0 0,-1 0 0,1 1 0,-2 1 0,0 0 0,1 0 0,-2 0 0,1-1 0,0-1 0,1-1 0,1 0 0,0-1 0,-2 1 0,0-1 0,1 1 0,0 1 0,1 1 0,-1-1 0,-2 0 0,2 0 0,-2 1 0,1 1 0,-1 2 0,0-1 0,1 0 0,-1-1 0,1-1 0,-1 2 0,-2-1 0,1 0 0,-1 0 0,0-1 0,-1 2 0,0-2 0,-1 1 0,-2 0 0,1-2 0,0 1 0,-1-1 0,-1-2 0,-1-2 0,0 0 0,0 0 0,0 0 0,0 4 0,0 2 0,0 3 0,0 2 0,0 0 0,2 0 0,2 0 0,1 0 0,1 0 0,0-2 0,0-1 0,1-1 0,-2 0 0,0 1 0,1-1 0,0-2 0,1-1 0,1 1 0,-2-1 0,-1 3 0,-2 4 0,-1 1 0,0 2 0,-1 1 0,-1-1 0,0 1 0,0 0 0,0 1 0,0-1 0,0 0 0,0 1 0,0-1 0,0 0 0,0 1 0,0-1 0,0 0 0,0 1 0,0 0 0,1-2 0,0-1 0,2 0 0,0-1 0,2 2 0,0-1 0,0-1 0,0-2 0,0-1 0,2 0 0,1-1 0,0-1 0,2 0 0,2-1 0,0-1 0,2-1 0,0 1 0,0 0 0,0 2 0,0 1 0,-1 2 0,2 0 0,-1 0 0,1 0 0,-1 1 0,-1 2 0,-2 2 0,-2 2 0,1 2 0,-1 0 0,0 0 0,2 0 0,0 0 0,2 0 0,-1 0 0,0 3 0,0 1 0,-2 2 0,0 2 0,-1-1 0,0 1 0,-1 0 0,-1 0 0,1 0 0,0-1 0,-1 2 0,-1 0 0,1-2 0,-2 1 0,1 1 0,0 2 0,1 3 0,1 2 0,0 4 0,0 1 0,-1 1 0,-2-2 0,-1-3 0,-2 2 0,-2 0 0,0 0 0,0 0 0,0-3 0,0 1 0,0-1 0,0 3 0,0 0 0,0 0 0,0-1 0,0-1 0,0-3 0,0 0 0,0 1 0,0-1 0,0 0 0,0 0 0,0-2 0,0-2 0,2 1 0,0-1 0,2 1 0,0 2 0,-2-1 0,1 0 0,-1 1 0,1 0 0,1 1 0,-1 0 0,1 2 0,1 0 0,-1 1 0,1-3 0,0 0 0,-1-2 0,0-1 0,1 1 0,-1 0 0,2 0 0,0 0 0,1-2 0,0 0 0,1-1 0,0 0 0,0 1 0,0 0 0,0-2 0,1 1 0,1-1 0,0-1 0,1 2 0,2-3 0,-6-1 0,3 0 0,-4-1 0,3 0 0,0 1 0,-1 0 0,1 0 0,-1 1 0,2-1 0,0-1 0,-1 0 0,0 1 0,2 1 0,1 0 0,0 0 0,2 1 0,-2-1 0,2 1 0,-1 0 0,0-2 0,1-1 0,0 0 0,-1-1 0,-1-1 0,-2 2 0,-1-2 0,-1 0 0,-1-1 0,0-1 0,-2 0 0,2 0 0,0 0 0,-1 1 0,2 1 0,0 1 0,-1-1 0,1-2 0,-2 0 0,1 0 0,0 2 0,0 0 0,-1 0 0,0 0 0,0-2 0,0 0 0,0 2 0,-1 0 0,0 0 0,0 0 0,0-2 0,0 0 0,-1 1 0,-1 0 0,0 1 0,1 0 0,0-1 0,-1-3 0,-1-1 0,-2-2 0,0 0 0,0-1 0,0 1 0,0 0 0,1-1 0,3 0 0,4-1 0,3-2 0,3-2 0,-1 0 0,-2 0 0,-1 2 0,-3 3 0,-2 0 0,1 1 0,-1 1 0,0 0 0,-1 0 0,0 1 0,0-1 0,2 0 0,1 0 0,1 1 0,0-1 0,1-1 0,1 1 0,1 0 0,-1 0 0,1 1 0,2 1 0,3-2 0,5 2 0,3-2 0,2-1 0,1 3 0,-3-2 0,-3 2 0,-2 0 0,-3 0 0,1 2 0,-1-2 0,1 0 0,-1 0 0,0 0 0,0 2 0,-2 0 0,1 0 0,-1-2 0,2 0 0,-1-1 0,-2 2 0,-1 1 0,-1 0 0,-1 0 0,-1 0 0,-1 0 0,0 0 0,0 0 0,1 0 0,5 0 0,4 0 0,5 0 0,5 0 0,2 3 0,0 1 0,-2 3 0,-3 1 0,-4-3 0,-2 1 0,-3-2 0,0 0 0,-4 1 0,-1 0 0,-4 0 0,-1 0 0,2 1 0,0 0 0,1 0 0,1 1 0,-2-1 0,2 2 0,1 5 0,1 1 0,3 3 0,-1-1 0,2-1 0,-3-3 0,-3-2 0,1-1 0,-1-1 0,-1 1 0,2-2 0,-1-1 0,-1 0 0,1 0 0,-1-1 0,-3 0 0,0-1 0,-1 0 0,0-1 0,2 1 0,1 1 0,1 0 0,0 0 0,-1 1 0,1 0 0,-1 2 0,2 3 0,1 1 0,-1 1 0,2-1 0,-2 0 0,3 2 0,1-1 0,0 1 0,1 1 0,-2-2 0,-2-1 0,-1-1 0,0-4 0,0-1 0,0 1 0,0-2 0,0 0 0,2-1 0,1 0 0,0 0 0,1-2 0,1 1 0,1-1 0,1 1 0,-1 0 0,2-1 0,5 2 0,6 0 0,3 1 0,-1-1 0,-2 1 0,-2-1 0,0-1 0,1 1 0,1-2 0,1 2 0,-3-1 0,-1-1 0,-4 2 0,-2-1 0,-3 1 0,-2 0 0,-1-1 0,0 0 0,2-1 0,1 2 0,-1-1 0,0 0 0,1-2 0,1-1 0,1 0 0,1 0 0,-2 0 0,-1 0 0,-2 0 0,-4 2 0,0 0 0,-6 0 0,1 0 0,-3-2 0,1 0 0,0 0 0,-1 0 0,1 0 0,-1 1 0,0 0 0,1 1 0,0 1 0,-1 0 0,2-1 0,-1-1 0,-2 2 0,0-1 0,-2 1 0,0 2 0,-2-1 0,1 0 0,-2-1 0,1-1 0,0 0 0,0 2 0,-2-2 0,2 0 0,0 0 0,-4 0 0,4-1 0,-7 2 0,3-2 0,2 1 0,4 0 0,5 3 0,-2-3 0,-1 4 0,-2-3 0,0 0 0,1-1 0,1 1 0,0-1 0,0 1 0,-2 1 0,0 0 0,1 0 0,1-1 0,0 1 0,0 1 0,-1 0 0,-1 0 0,2-3 0,0 1 0,0 0 0,-1 0 0,-1 1 0,2 0 0,0 1 0,0 0 0,-1-1 0,0-1 0,1-1 0,0 1 0,3 0 0,-3 0 0,1 1 0,-5-2 0,0 1 0,0-1 0,-2 0 0,1 0 0,-1 0 0,1 2 0,-2-1 0,3 1 0,-5 0 0,5-2 0,-4 0 0,4 0 0,-1 0 0,0 2 0,-2-1 0,-1-1 0,1 0 0,0 0 0,1 0 0,0 1 0,1-1 0,-1 0 0,1 0 0,-2 2 0,1-3 0,0 2 0,1-3 0,-1 2 0,-1 0 0,-2 0 0,0 1 0,-2-1 0,2 0 0,1 2 0,-1-2 0,1 2 0,-1-1 0,0-1 0,0-1 0,1 0 0,2 0 0,0 1 0,-1 0 0,-1 1 0,-1-1 0,1 0 0,-1 2 0,-1-2 0,1 1 0,0 1 0,0-2 0,1 0 0,-2 2 0,3-3 0,-2 3 0,2-2 0,1 0 0,-3 1 0,2-1 0,0 0 0,-1 1 0,1-1 0,-1 0 0,-4 3 0,4-3 0,-5 2 0,3-1 0,2-2 0,-3 2 0,3-2 0,-1 1 0,-1 0 0,-1 2 0,-1-2 0,-2 2 0,0 0 0,0 0 0,0 0 0,2 0 0,-2 0 0,1-1 0,1 0 0,1 0 0,4 1 0,0-2 0,0 1 0,0 0 0,0 0 0,0 0 0,1 1 0,0 0 0,-2 1 0,0-1 0,-1 1 0,0-1 0,0 1 0,1-2 0,1 1 0,0-1 0,1-1 0,0-1 0,0-1 0,0 0 0,0 0 0,0 1 0,1 1 0,-1 0 0,0 0 0,-1 0 0,-2 0 0,2 0 0,0 0 0,0-1 0,0 2 0,-1 0 0,-1 1 0,3-2 0,-4 3 0,5-2 0,-4 1 0,3-1 0,1 1 0,0-1 0,0 1 0,1 0 0,-3 0 0,2 0 0,-4 1 0,1 0 0,1 2 0,-1-1 0,1 0 0,-1 0 0,-1 1 0,0 1 0,1 0 0,1-1 0,1 0 0,0 0 0,0 1 0,-1 1 0,0 0 0,0 2 0,-1 1 0,0 2 0,-1 0 0,-1-1 0,1-2 0,1-3 0,1 1 0,1 0 0,-1 0 0,0 0 0,-1 0 0,0-2 0,1 0 0,1-1 0,0-1 0,0 0 0,-2 0 0,0 1 0,-1-1 0,0 1 0,1-1 0,-1-1 0,0-1 0,-1 0 0,0 0 0,0 0 0,0 0 0,0 0 0,-1 0 0,0 1 0,0-1 0,0-1 0,0 1 0,0 0 0,-1 0 0,-1 1 0,-1-1 0,1 0 0,0 0 0,0 0 0,1 0 0,0-1 0,0 2 0,0-1 0,2-1 0,0 0 0,1-1 0,1 1 0,-3 0 0,0 0 0,0 0 0,-2 1 0,-2-1 0,-2 0 0,-1 0 0,-3 2 0,0 0 0,0-1 0,0-1 0,2 0 0,3 1 0,-1-1 0,2-1 0,1 1 0,-1 0 0,1 1 0,1-2 0,-2-1 0,0 0 0,-1 0 0,0 0 0,1 0 0,1 0 0,-1 0 0,0 0 0,0 0 0,1 0 0,0 0 0,0 0 0,1 0 0,2 0 0,0 0 0,1 0 0,0 0 0,1 0 0,0 0 0,1 0 0,-1 0 0,1 0 0,-1 0 0,-1 0 0,1 0 0,-1 0 0,0 0 0,0 0 0,0-2 0,0 0 0,1 0 0,0 0 0,1 1 0,-1-1 0,1 0 0,0 1 0,0 0 0,0-1 0,-1 0 0,1-1 0,-2 2 0,1-1 0,-1 0 0,-1-1 0,-1 0 0,-2 0 0,-4-1 0,-2-2 0,-3-1 0,-1 0 0,5-1 0,1 1 0,3 1 0,3 2 0,0 0 0,1 1 0,-1 0 0,0 0 0,2 1 0,0 0 0,1-1 0,0 1 0,-1-1 0,0 0 0,0 0 0,1-1 0,0 1 0,2 1 0,0 0 0,0 1 0,0-1 0,-1 0 0,0-1 0,0 0 0,-1-1 0,-1-1 0,0 0 0,-2-1 0,1 1 0,-2-2 0,0 2 0,1-1 0,-1 1 0,1 1 0,0-2 0,0 1 0,1 1 0,1 0 0,0 1 0,2 0 0,-1 0 0,2 1 0,0 0 0,-1 0 0,1 0 0,-3-2 0,0 2 0,-2 0 0,0-2 0,1 2 0,0-1 0,-1 0 0,-2 1 0,0-3 0,-1 0 0,-1 0 0,0 0 0,0 1 0,2 1 0,1 0 0,0 0 0,1-2 0,-1 1 0,1 0 0,1 1 0,0 1 0,1-1 0,-1 1 0,1 0 0,-1-1 0,0 0 0,0 0 0,1-1 0,-2 2 0,1 0 0,0 1 0,1 1 0,0 0 0,0 0 0,1 0 0,1 0 0,0 0 0,1 0 0,0 0 0,1 0 0,0 0 0,0 2 0,0 0 0,0 3 0,3-2 0,-3 3 0,2-1 0,0-1 0,0 2 0,1-4 0,-2 3 0,1-3 0,-1 3 0,1-2 0,-1 1 0,-1-2 0,1 2 0,-3-2 0,5 1 0,-7 1 0,6-1 0,-5 1 0,3 0 0,-1 0 0,0 1 0,-1-2 0,0 1 0,-1 0 0,0-1 0,-2 1 0,-1-1 0,-1 3 0,-1-1 0,-1 0 0,-1-2 0,1-1 0,-1 0 0,0 1 0,-1-1 0,-1 0 0,1 2 0,1-2 0,-1 0 0,2 0 0,-2 0 0,3 0 0,0 1 0,1 1 0,0 0 0,-1 1 0,1 1 0,0 0 0,-1 2 0,2 0 0,-4 0 0,0 1 0,1-2 0,-1 1 0,-1 2 0,1 0 0,-3 0 0,1 0 0,1 0 0,0 2 0,1 1 0,-1 1 0,-2 1 0,3 0 0,-1 1 0,1 0 0,-1 1 0,-1-1 0,-1 3 0,0 2 0,2 1 0,0 0 0,0-1 0,0-1 0,-2 1 0,0 2 0,1 1 0,1-2 0,1 2 0,1-3 0,3-2 0,1 0 0,4-3 0,2 1 0,2-2 0,1-3 0,0-1 0,0-3 0,0 0 0,0 0 0,0-1 0,-2 1 0,-2 2 0,-4 0 0,-3 3 0,-1 1 0,-1 0 0,3-1 0,-1-2 0,2 0 0,0-1 0,0-1 0,1 1 0,0-1 0,2 0 0,0-1 0,0 0 0,-1-3 0,-1 0 0,0 1 0,-2 1 0,-1 2 0,-2 0 0,0 1 0,-1-1 0,-3-1 0,-1-3 0,-1-1 0,2-2 0,2-2 0,3 0 0,0 0 0,1 0 0,1-1 0,2-2 0,2-2 0,0-3 0,1 0 0,0 0 0,1 2 0,0 1 0,2-1 0,2 0 0,0-1 0,0 1 0,0 0 0,0 0 0,0 0 0,0-1 0,0 0 0,0 0 0,0 0 0,0-1 0,0 0 0,0-2 0,0 3 0,0-2 0,0 3 0,0-1 0,0-1 0,0 2 0,0-1 0,0 1 0,0-1 0,0 0 0,0-2 0,0-1 0,0 0 0,0-1 0,-2 0 0,-1 0 0,-1 1 0,-2-1 0,0 0 0,-1-1 0,0 0 0,1-2 0,1 1 0,0 0 0,-1 1 0,2-2 0,-1 1 0,0 0 0,-1-2 0,-2 1 0,1-2 0,-3 0 0,1-1 0,-1 2 0,2 1 0,-2 0 0,0 2 0,0-2 0,-2 0 0,1 1 0,0 0 0,0 1 0,0 1 0,2 2 0,-1-1 0,-1 0 0,1-1 0,-4-2 0,0-1 0,-1-1 0,0 1 0,1 2 0,1 0 0,-2 1 0,3 0 0,-1 0 0,1-1 0,0 1 0,-1-2 0,1 1 0,-3-1 0,2 0 0,-1 2 0,1-1 0,1 1 0,-2-2 0,2 0 0,-1 0 0,0 1 0,0 1 0,2 0 0,-1 2 0,2 1 0,1 1 0,0-1 0,0-1 0,0 0 0,-2 2 0,-2 0 0,1 0 0,-2 1 0,0 0 0,0 0 0,-1 0 0,3-1 0,-1 0 0,0-1 0,0 1 0,-1 1 0,0 1 0,-3-2 0,1 2 0,-1 0 0,-1-1 0,-2-1 0,1 0 0,0 1 0,0 0 0,-2 2 0,0-2 0,-2 1 0,0 1 0,0-2 0,2 0 0,2 1 0,0-1 0,0 2 0,0 1 0,0 1 0,2 0 0,1-1 0,-1 1 0,2 1 0,1 1 0,0-1 0,-1-2 0,-2 1 0,-1 0 0,-2 2 0,0 0 0,-1 0 0,0 0 0,-3 0 0,0 0 0,-2 0 0,0 0 0,0 0 0,1 0 0,1 0 0,0 0 0,1 0 0,0 0 0,2 0 0,2 0 0,1 0 0,-1 0 0,0 0 0,-2 0 0,-1 0 0,1 0 0,-3 0 0,2 0 0,-3 0 0,-1 0 0,-4 0 0,-8 0 0,-9 0 0,-8 0 0,-5 0 0,-2 0 0,4 0 0,7 0 0,3 0 0,7 0 0,3 0 0,1 0 0,4 0 0,3 0 0,2 0 0,6 0 0,0 0 0,2 0 0,1 0 0,0 0 0,3 0 0,-1 0 0,1 0 0,2 0 0,0 0 0,-1 0 0,1 2 0,-1 0 0,1 2 0,0 0 0,-2 0 0,-1 2 0,0-1 0,-2 1 0,-3 0 0,1 0 0,-1 0 0,0 0 0,3 0 0,2-2 0,3 2 0,-1-2 0,0 0 0,-1 1 0,-1-1 0,1 0 0,-1 0 0,1 1 0,-3 1 0,0 0 0,-3 2 0,1 1 0,2-1 0,-2 3 0,1 1 0,-2 1 0,-1 2 0,1-2 0,2 0 0,1 2 0,0-1 0,0 3 0,0 0 0,-1 0 0,2 2 0,1 3 0,0 0 0,1 2 0,-1 0 0,0 2 0,-1 3 0,0 4 0,0-1 0,-2 2 0,-1 0 0,1-1 0,2 0 0,3 1 0,2-2 0,-1 0 0,1-3 0,0-4 0,0-1 0,2-1 0,-1-2 0,2 1 0,0-3 0,1-1 0,-1-2 0,2-2 0,1 0 0,-2 0 0,-1 2 0,-1 1 0,-1-1 0,-2 0 0,-3 1 0,-3 0 0,0-2 0,-1-1 0,2-3 0,-2 0 0,0-2 0,2-1 0,-2-2 0,2-1 0,-2 1 0,-1 1 0,1-1 0,0 0 0,1-2 0,2-2 0,1-1 0,1-1 0,-1 0 0,1 0 0,-1 0 0,1 0 0,1 0 0,2 0 0,1 0 0,0-1 0,1-2 0,-1-2 0,1-2 0,0-1 0,-1 1 0,0-1 0,1 1 0,2 0 0,0-2 0,1 2 0,-1-2 0,0 1 0,0-1 0,2-1 0,0 0 0,0-2 0,1 1 0,-1-2 0,1 1 0,-2 1 0,0-2 0,1 1 0,0 0 0,1-2 0,0 0 0,0-1 0,0-2 0,1 1 0,-1-1 0,0 1 0,1-3 0,-1 0 0,1-3 0,1 1 0,-2 2 0,1 0 0,-1 3 0,-1-1 0,1-1 0,0-1 0,-3-1 0,-1-1 0,-1 1 0,-2-1 0,0-3 0,-2 2 0,-3-2 0,3 1 0,2 1 0,1 2 0,1-1 0,0 2 0,-1 0 0,1 0 0,-1 2 0,-3 1 0,1-1 0,-4-1 0,-2-1 0,-2 0 0,-2 0 0,0 1 0,1 1 0,-1 1 0,3 3 0,2 2 0,0 3 0,5 2 0,0 2 0,2 0 0,2 0 0,0-1 0,1 0 0,0 0 0,0-1 0,-2-1 0,1 1 0,0-2 0,-1 0 0,1-1 0,-3-2 0,-1 2 0,0-2 0,-1 0 0,1-1 0,-2-1 0,1 0 0,1 1 0,1-1 0,2 0 0,1 0 0,2 1 0,2 3 0,0 2 0,-1-1 0,1-1 0,2 1 0,1-2 0,0 1 0,1 0 0,0 0 0,0 1 0,0 2 0,0-1 0,0 0 0,-2-1 0,2 0 0,-2 0 0,0 0 0,2 0 0,-2 0 0,1-1 0,-1 0 0,-1 0 0,0 1 0,0 0 0,1 0 0,2 0 0,-1-1 0,1 0 0,0 0 0,0 0 0,2 0 0,0 1 0,0 1 0,0 0 0,0 1 0,0 1 0,0 0 0,0 0 0,0 2 0,0 1 0</inkml:trace>
</inkml:ink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23/01/2023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395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3068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6983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751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8944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98903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48361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dirty="0">
                <a:effectLst/>
                <a:latin typeface="CMR10"/>
              </a:rPr>
              <a:t>The previous cyclic voltammogram method does not account for effects seen in experimental data, such as </a:t>
            </a:r>
            <a:r>
              <a:rPr lang="en-GB" sz="1800" dirty="0" err="1">
                <a:effectLst/>
                <a:latin typeface="CMR10"/>
              </a:rPr>
              <a:t>hys</a:t>
            </a:r>
            <a:r>
              <a:rPr lang="en-GB" sz="1800" dirty="0">
                <a:effectLst/>
                <a:latin typeface="CMR10"/>
              </a:rPr>
              <a:t>- </a:t>
            </a:r>
            <a:r>
              <a:rPr lang="en-GB" sz="1800" dirty="0" err="1">
                <a:effectLst/>
                <a:latin typeface="CMR10"/>
              </a:rPr>
              <a:t>teresis</a:t>
            </a:r>
            <a:r>
              <a:rPr lang="en-GB" sz="1800" dirty="0">
                <a:effectLst/>
                <a:latin typeface="CMR10"/>
              </a:rPr>
              <a:t> and neighbour interactions. A second method where these effects are approximated is used. In this sec- </a:t>
            </a:r>
            <a:r>
              <a:rPr lang="en-GB" sz="1800" dirty="0" err="1">
                <a:effectLst/>
                <a:latin typeface="CMR10"/>
              </a:rPr>
              <a:t>ond</a:t>
            </a:r>
            <a:r>
              <a:rPr lang="en-GB" sz="1800" dirty="0">
                <a:effectLst/>
                <a:latin typeface="CMR10"/>
              </a:rPr>
              <a:t> method a linear sweep or circular sweep in voltage made, while concur- </a:t>
            </a:r>
            <a:r>
              <a:rPr lang="en-GB" sz="1800" dirty="0" err="1">
                <a:effectLst/>
                <a:latin typeface="CMR10"/>
              </a:rPr>
              <a:t>rently</a:t>
            </a:r>
            <a:r>
              <a:rPr lang="en-GB" sz="1800" dirty="0">
                <a:effectLst/>
                <a:latin typeface="CMR10"/>
              </a:rPr>
              <a:t> keeping track of the adsorbates on the surface and the summed bid- </a:t>
            </a:r>
            <a:r>
              <a:rPr lang="en-GB" sz="1800" dirty="0" err="1">
                <a:effectLst/>
                <a:latin typeface="CMR10"/>
              </a:rPr>
              <a:t>ing</a:t>
            </a:r>
            <a:r>
              <a:rPr lang="en-GB" sz="1800" dirty="0">
                <a:effectLst/>
                <a:latin typeface="CMR10"/>
              </a:rPr>
              <a:t> energies (∆</a:t>
            </a:r>
            <a:r>
              <a:rPr lang="en-GB" sz="1800" dirty="0">
                <a:effectLst/>
                <a:latin typeface="CMMI10"/>
              </a:rPr>
              <a:t>G</a:t>
            </a:r>
            <a:r>
              <a:rPr lang="en-GB" sz="1800" dirty="0">
                <a:effectLst/>
                <a:latin typeface="CMR10"/>
              </a:rPr>
              <a:t>) of the adsorbates at each voltage. 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54240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dirty="0">
                <a:effectLst/>
                <a:latin typeface="CMR10"/>
              </a:rPr>
              <a:t>The previous cyclic voltammogram method does not account for effects seen in experimental data, such as </a:t>
            </a:r>
            <a:r>
              <a:rPr lang="en-GB" sz="1800" dirty="0" err="1">
                <a:effectLst/>
                <a:latin typeface="CMR10"/>
              </a:rPr>
              <a:t>hys</a:t>
            </a:r>
            <a:r>
              <a:rPr lang="en-GB" sz="1800" dirty="0">
                <a:effectLst/>
                <a:latin typeface="CMR10"/>
              </a:rPr>
              <a:t>- </a:t>
            </a:r>
            <a:r>
              <a:rPr lang="en-GB" sz="1800" dirty="0" err="1">
                <a:effectLst/>
                <a:latin typeface="CMR10"/>
              </a:rPr>
              <a:t>teresis</a:t>
            </a:r>
            <a:r>
              <a:rPr lang="en-GB" sz="1800" dirty="0">
                <a:effectLst/>
                <a:latin typeface="CMR10"/>
              </a:rPr>
              <a:t> and neighbour interactions. A second method where these effects are approximated is used. In this sec- </a:t>
            </a:r>
            <a:r>
              <a:rPr lang="en-GB" sz="1800" dirty="0" err="1">
                <a:effectLst/>
                <a:latin typeface="CMR10"/>
              </a:rPr>
              <a:t>ond</a:t>
            </a:r>
            <a:r>
              <a:rPr lang="en-GB" sz="1800" dirty="0">
                <a:effectLst/>
                <a:latin typeface="CMR10"/>
              </a:rPr>
              <a:t> method a linear sweep or circular sweep in voltage made, while concur- </a:t>
            </a:r>
            <a:r>
              <a:rPr lang="en-GB" sz="1800" dirty="0" err="1">
                <a:effectLst/>
                <a:latin typeface="CMR10"/>
              </a:rPr>
              <a:t>rently</a:t>
            </a:r>
            <a:r>
              <a:rPr lang="en-GB" sz="1800" dirty="0">
                <a:effectLst/>
                <a:latin typeface="CMR10"/>
              </a:rPr>
              <a:t> keeping track of the adsorbates on the surface and the summed bid- </a:t>
            </a:r>
            <a:r>
              <a:rPr lang="en-GB" sz="1800" dirty="0" err="1">
                <a:effectLst/>
                <a:latin typeface="CMR10"/>
              </a:rPr>
              <a:t>ing</a:t>
            </a:r>
            <a:r>
              <a:rPr lang="en-GB" sz="1800" dirty="0">
                <a:effectLst/>
                <a:latin typeface="CMR10"/>
              </a:rPr>
              <a:t> energies (∆</a:t>
            </a:r>
            <a:r>
              <a:rPr lang="en-GB" sz="1800" dirty="0">
                <a:effectLst/>
                <a:latin typeface="CMMI10"/>
              </a:rPr>
              <a:t>G</a:t>
            </a:r>
            <a:r>
              <a:rPr lang="en-GB" sz="1800" dirty="0">
                <a:effectLst/>
                <a:latin typeface="CMR10"/>
              </a:rPr>
              <a:t>) of the adsorbates at each voltage. 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1785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41323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413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981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581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8082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086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0246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86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4365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259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520552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576655" y="4237555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587375" y="5678667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940574"/>
            <a:ext cx="395416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587038" y="2582327"/>
            <a:ext cx="1624241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576655" y="3571524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88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564067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231619" y="1844048"/>
            <a:ext cx="23536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404080" y="1900198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416414" y="2138150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8" y="96467"/>
            <a:ext cx="2346641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23.01.2023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customXml" Target="../ink/ink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customXml" Target="../ink/ink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7" Type="http://schemas.openxmlformats.org/officeDocument/2006/relationships/image" Target="../media/image38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.xml"/><Relationship Id="rId5" Type="http://schemas.openxmlformats.org/officeDocument/2006/relationships/image" Target="../media/image37.png"/><Relationship Id="rId4" Type="http://schemas.openxmlformats.org/officeDocument/2006/relationships/customXml" Target="../ink/ink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.xml"/><Relationship Id="rId5" Type="http://schemas.openxmlformats.org/officeDocument/2006/relationships/image" Target="../media/image38.png"/><Relationship Id="rId4" Type="http://schemas.openxmlformats.org/officeDocument/2006/relationships/customXml" Target="../ink/ink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9.png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pPr/>
              <a:t>1</a:t>
            </a:fld>
            <a:endParaRPr lang="da-DK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a-DK" dirty="0"/>
              <a:t>Marcus Nørgaard Weng, 5. år Nanoscience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a-DK" dirty="0"/>
              <a:t>PUK: </a:t>
            </a:r>
            <a:r>
              <a:rPr lang="en-GB" dirty="0"/>
              <a:t>Simulating Cyclic Voltammograms</a:t>
            </a:r>
          </a:p>
          <a:p>
            <a:endParaRPr lang="en-GB" sz="1800" dirty="0">
              <a:effectLst/>
              <a:latin typeface="CMR17"/>
            </a:endParaRPr>
          </a:p>
          <a:p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8B0D-3E8D-4E5F-B4CE-FE73AE88A3CA}" type="datetime1">
              <a:rPr lang="da-DK" smtClean="0"/>
              <a:t>23.01.2023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87639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2" y="620714"/>
            <a:ext cx="10272326" cy="489021"/>
          </a:xfrm>
        </p:spPr>
        <p:txBody>
          <a:bodyPr/>
          <a:lstStyle/>
          <a:p>
            <a:r>
              <a:rPr lang="da-DK" dirty="0"/>
              <a:t>Methods – </a:t>
            </a:r>
            <a:r>
              <a:rPr lang="da-DK" sz="3200" dirty="0"/>
              <a:t>Surface binding energies to voltammogram</a:t>
            </a:r>
            <a:br>
              <a:rPr lang="da-DK" sz="3200" dirty="0"/>
            </a:b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10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23.01.2023</a:t>
            </a:fld>
            <a:endParaRPr lang="da-DK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BE3CE42E-75CF-52F3-D083-F415E7A7B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012" y="1630678"/>
            <a:ext cx="5657975" cy="43320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8585A3-0575-DBAF-E1CA-A24C222F0368}"/>
              </a:ext>
            </a:extLst>
          </p:cNvPr>
          <p:cNvSpPr txBox="1"/>
          <p:nvPr/>
        </p:nvSpPr>
        <p:spPr>
          <a:xfrm>
            <a:off x="6817702" y="6483714"/>
            <a:ext cx="5531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CMR10"/>
              </a:rPr>
              <a:t>Source: </a:t>
            </a:r>
            <a:r>
              <a:rPr lang="en-GB" sz="1050" dirty="0">
                <a:effectLst/>
                <a:latin typeface="CMR10"/>
              </a:rPr>
              <a:t>Jan Rossmeisl et al. “Realistic cyclic voltammograms from ab initio simulations in alkaline and acidic electrolytes”. In: </a:t>
            </a:r>
            <a:r>
              <a:rPr lang="en-GB" sz="1050" dirty="0">
                <a:effectLst/>
                <a:latin typeface="CMTI10"/>
              </a:rPr>
              <a:t>The Journal of Physical Chemistry C </a:t>
            </a:r>
            <a:r>
              <a:rPr lang="en-GB" sz="1050" dirty="0">
                <a:effectLst/>
                <a:latin typeface="CMR10"/>
              </a:rPr>
              <a:t>124.37 (2020), pp. 20055–20065. </a:t>
            </a:r>
            <a:endParaRPr lang="en-GB" sz="1050" dirty="0"/>
          </a:p>
          <a:p>
            <a:endParaRPr lang="da-DK" sz="105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AAD2122-44E2-740E-DAFC-EC87ED6E6888}"/>
              </a:ext>
            </a:extLst>
          </p:cNvPr>
          <p:cNvSpPr/>
          <p:nvPr/>
        </p:nvSpPr>
        <p:spPr>
          <a:xfrm>
            <a:off x="3267012" y="1630678"/>
            <a:ext cx="4784168" cy="1380151"/>
          </a:xfrm>
          <a:prstGeom prst="roundRect">
            <a:avLst>
              <a:gd name="adj" fmla="val 12627"/>
            </a:avLst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377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2" y="620714"/>
            <a:ext cx="10272326" cy="489021"/>
          </a:xfrm>
        </p:spPr>
        <p:txBody>
          <a:bodyPr/>
          <a:lstStyle/>
          <a:p>
            <a:r>
              <a:rPr lang="da-DK" dirty="0"/>
              <a:t>Methods – </a:t>
            </a:r>
            <a:r>
              <a:rPr lang="da-DK" sz="3200" dirty="0"/>
              <a:t>Surface binding energies to voltammogram</a:t>
            </a:r>
            <a:br>
              <a:rPr lang="da-DK" sz="3200" dirty="0"/>
            </a:b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11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8585A3-0575-DBAF-E1CA-A24C222F0368}"/>
              </a:ext>
            </a:extLst>
          </p:cNvPr>
          <p:cNvSpPr txBox="1"/>
          <p:nvPr/>
        </p:nvSpPr>
        <p:spPr>
          <a:xfrm>
            <a:off x="6817702" y="6483714"/>
            <a:ext cx="5531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CMR10"/>
              </a:rPr>
              <a:t>Source: </a:t>
            </a:r>
            <a:r>
              <a:rPr lang="en-GB" sz="1050" dirty="0">
                <a:effectLst/>
                <a:latin typeface="CMR10"/>
              </a:rPr>
              <a:t>Jan Rossmeisl et al. “Realistic cyclic voltammograms from ab initio simulations in alkaline and acidic electrolytes”. In: </a:t>
            </a:r>
            <a:r>
              <a:rPr lang="en-GB" sz="1050" dirty="0">
                <a:effectLst/>
                <a:latin typeface="CMTI10"/>
              </a:rPr>
              <a:t>The Journal of Physical Chemistry C </a:t>
            </a:r>
            <a:r>
              <a:rPr lang="en-GB" sz="1050" dirty="0">
                <a:effectLst/>
                <a:latin typeface="CMR10"/>
              </a:rPr>
              <a:t>124.37 (2020), pp. 20055–20065. </a:t>
            </a:r>
            <a:endParaRPr lang="en-GB" sz="1050" dirty="0"/>
          </a:p>
          <a:p>
            <a:endParaRPr lang="da-DK" sz="1050" dirty="0"/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8A4A3B41-AF4E-F951-334B-EEAC0C99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025" y="1719888"/>
            <a:ext cx="5657975" cy="4332092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F40F84-2AB8-7AB7-DC68-651256A673F3}"/>
              </a:ext>
            </a:extLst>
          </p:cNvPr>
          <p:cNvSpPr/>
          <p:nvPr/>
        </p:nvSpPr>
        <p:spPr>
          <a:xfrm>
            <a:off x="6534025" y="1719888"/>
            <a:ext cx="4784168" cy="1380151"/>
          </a:xfrm>
          <a:prstGeom prst="roundRect">
            <a:avLst>
              <a:gd name="adj" fmla="val 12627"/>
            </a:avLst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9" name="Picture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4C796828-91D1-33C4-210B-3BE9D97B9F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87" y="3518427"/>
            <a:ext cx="4536621" cy="868892"/>
          </a:xfrm>
          <a:prstGeom prst="rect">
            <a:avLst/>
          </a:prstGeom>
        </p:spPr>
      </p:pic>
      <p:pic>
        <p:nvPicPr>
          <p:cNvPr id="10" name="Picture 9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061E130F-4BCA-C3CF-2F30-7CA0E05CF0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960" y="4626502"/>
            <a:ext cx="4210048" cy="859518"/>
          </a:xfrm>
          <a:prstGeom prst="rect">
            <a:avLst/>
          </a:prstGeom>
        </p:spPr>
      </p:pic>
      <p:pic>
        <p:nvPicPr>
          <p:cNvPr id="11" name="Picture 10" descr="Diagram&#10;&#10;Description automatically generated with low confidence">
            <a:extLst>
              <a:ext uri="{FF2B5EF4-FFF2-40B4-BE49-F238E27FC236}">
                <a16:creationId xmlns:a16="http://schemas.microsoft.com/office/drawing/2014/main" id="{7004DAC1-CB30-6605-4051-005F8A9F4F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960" y="5753050"/>
            <a:ext cx="4210048" cy="968471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A8C07D28-19D1-5ED1-06A9-EB2968EAC76E}"/>
              </a:ext>
            </a:extLst>
          </p:cNvPr>
          <p:cNvSpPr/>
          <p:nvPr/>
        </p:nvSpPr>
        <p:spPr>
          <a:xfrm>
            <a:off x="3373270" y="3452130"/>
            <a:ext cx="478971" cy="478971"/>
          </a:xfrm>
          <a:prstGeom prst="ellipse">
            <a:avLst/>
          </a:prstGeom>
          <a:noFill/>
          <a:ln w="38100">
            <a:solidFill>
              <a:srgbClr val="2CA0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187710E-A5C4-80D8-735F-F2979338187F}"/>
              </a:ext>
            </a:extLst>
          </p:cNvPr>
          <p:cNvSpPr/>
          <p:nvPr/>
        </p:nvSpPr>
        <p:spPr>
          <a:xfrm>
            <a:off x="2539152" y="4570277"/>
            <a:ext cx="670834" cy="478971"/>
          </a:xfrm>
          <a:prstGeom prst="ellipse">
            <a:avLst/>
          </a:prstGeom>
          <a:noFill/>
          <a:ln w="38100">
            <a:solidFill>
              <a:srgbClr val="1F77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9295526-0068-9FDF-E5E2-21D7BC5A6F41}"/>
              </a:ext>
            </a:extLst>
          </p:cNvPr>
          <p:cNvSpPr/>
          <p:nvPr/>
        </p:nvSpPr>
        <p:spPr>
          <a:xfrm>
            <a:off x="2150558" y="5725203"/>
            <a:ext cx="478971" cy="478971"/>
          </a:xfrm>
          <a:prstGeom prst="ellipse">
            <a:avLst/>
          </a:prstGeom>
          <a:noFill/>
          <a:ln w="38100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2EF511A-A00F-66CE-DD06-24B619E9FE6D}"/>
              </a:ext>
            </a:extLst>
          </p:cNvPr>
          <p:cNvCxnSpPr/>
          <p:nvPr/>
        </p:nvCxnSpPr>
        <p:spPr>
          <a:xfrm>
            <a:off x="1449659" y="2955073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4C55909-45C1-DFC6-FE7E-FF47A7B817DB}"/>
              </a:ext>
            </a:extLst>
          </p:cNvPr>
          <p:cNvCxnSpPr>
            <a:cxnSpLocks/>
          </p:cNvCxnSpPr>
          <p:nvPr/>
        </p:nvCxnSpPr>
        <p:spPr>
          <a:xfrm flipV="1">
            <a:off x="1449659" y="1467907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30BDD00-D6C1-C5CA-CB47-E8C16353FE74}"/>
              </a:ext>
            </a:extLst>
          </p:cNvPr>
          <p:cNvSpPr txBox="1"/>
          <p:nvPr/>
        </p:nvSpPr>
        <p:spPr>
          <a:xfrm>
            <a:off x="2860371" y="2989787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3C3DA4-74CF-2894-CC34-3CAD3F4805F6}"/>
              </a:ext>
            </a:extLst>
          </p:cNvPr>
          <p:cNvSpPr txBox="1"/>
          <p:nvPr/>
        </p:nvSpPr>
        <p:spPr>
          <a:xfrm rot="16200000">
            <a:off x="671953" y="2159226"/>
            <a:ext cx="12715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Interface energy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5FAAFC8-8FC0-5345-A9A6-86F88BE306B4}"/>
              </a:ext>
            </a:extLst>
          </p:cNvPr>
          <p:cNvCxnSpPr>
            <a:cxnSpLocks/>
          </p:cNvCxnSpPr>
          <p:nvPr/>
        </p:nvCxnSpPr>
        <p:spPr>
          <a:xfrm>
            <a:off x="1460810" y="1646062"/>
            <a:ext cx="3512634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A524311-F9A2-0D60-A913-1D03BCF9F6B6}"/>
              </a:ext>
            </a:extLst>
          </p:cNvPr>
          <p:cNvSpPr txBox="1"/>
          <p:nvPr/>
        </p:nvSpPr>
        <p:spPr>
          <a:xfrm>
            <a:off x="1237670" y="1530990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0</a:t>
            </a:r>
            <a:endParaRPr lang="da-DK" b="1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2354AC1-3056-40B1-299E-B2631589D221}"/>
              </a:ext>
            </a:extLst>
          </p:cNvPr>
          <p:cNvCxnSpPr/>
          <p:nvPr/>
        </p:nvCxnSpPr>
        <p:spPr>
          <a:xfrm flipV="1">
            <a:off x="1460809" y="1343995"/>
            <a:ext cx="1459607" cy="1297595"/>
          </a:xfrm>
          <a:prstGeom prst="line">
            <a:avLst/>
          </a:prstGeom>
          <a:ln w="28575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BAC3109-2A8A-C15B-C473-A56AECC0E698}"/>
              </a:ext>
            </a:extLst>
          </p:cNvPr>
          <p:cNvCxnSpPr>
            <a:cxnSpLocks/>
          </p:cNvCxnSpPr>
          <p:nvPr/>
        </p:nvCxnSpPr>
        <p:spPr>
          <a:xfrm>
            <a:off x="3442247" y="1467710"/>
            <a:ext cx="1531198" cy="1482405"/>
          </a:xfrm>
          <a:prstGeom prst="line">
            <a:avLst/>
          </a:prstGeom>
          <a:ln w="28575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A8B9BBE-CA32-11FD-A492-419D3BF9DC29}"/>
              </a:ext>
            </a:extLst>
          </p:cNvPr>
          <p:cNvCxnSpPr>
            <a:cxnSpLocks/>
          </p:cNvCxnSpPr>
          <p:nvPr/>
        </p:nvCxnSpPr>
        <p:spPr>
          <a:xfrm>
            <a:off x="3901056" y="1503951"/>
            <a:ext cx="733093" cy="1451122"/>
          </a:xfrm>
          <a:prstGeom prst="line">
            <a:avLst/>
          </a:prstGeom>
          <a:ln w="28575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FE65B23-F358-90C3-7F33-F9BB7BD53E98}"/>
              </a:ext>
            </a:extLst>
          </p:cNvPr>
          <p:cNvCxnSpPr>
            <a:cxnSpLocks/>
          </p:cNvCxnSpPr>
          <p:nvPr/>
        </p:nvCxnSpPr>
        <p:spPr>
          <a:xfrm>
            <a:off x="4207846" y="4360825"/>
            <a:ext cx="426303" cy="0"/>
          </a:xfrm>
          <a:prstGeom prst="line">
            <a:avLst/>
          </a:prstGeom>
          <a:ln w="28575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C6E4E6-E7FE-C6DC-9C70-74149ED23F54}"/>
              </a:ext>
            </a:extLst>
          </p:cNvPr>
          <p:cNvCxnSpPr>
            <a:cxnSpLocks/>
          </p:cNvCxnSpPr>
          <p:nvPr/>
        </p:nvCxnSpPr>
        <p:spPr>
          <a:xfrm>
            <a:off x="4476082" y="5430935"/>
            <a:ext cx="426303" cy="0"/>
          </a:xfrm>
          <a:prstGeom prst="line">
            <a:avLst/>
          </a:prstGeom>
          <a:ln w="28575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46C4138-393C-7ECB-8E49-9C2E484ACC72}"/>
              </a:ext>
            </a:extLst>
          </p:cNvPr>
          <p:cNvCxnSpPr>
            <a:cxnSpLocks/>
          </p:cNvCxnSpPr>
          <p:nvPr/>
        </p:nvCxnSpPr>
        <p:spPr>
          <a:xfrm>
            <a:off x="4262930" y="6653202"/>
            <a:ext cx="426303" cy="0"/>
          </a:xfrm>
          <a:prstGeom prst="line">
            <a:avLst/>
          </a:prstGeom>
          <a:ln w="28575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977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2" y="620714"/>
            <a:ext cx="10272326" cy="489021"/>
          </a:xfrm>
        </p:spPr>
        <p:txBody>
          <a:bodyPr/>
          <a:lstStyle/>
          <a:p>
            <a:r>
              <a:rPr lang="da-DK" dirty="0"/>
              <a:t>Methods – </a:t>
            </a:r>
            <a:r>
              <a:rPr lang="da-DK" sz="3200" dirty="0"/>
              <a:t>Surface binding energies to voltammogram</a:t>
            </a:r>
            <a:br>
              <a:rPr lang="da-DK" sz="3200" dirty="0"/>
            </a:b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12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8585A3-0575-DBAF-E1CA-A24C222F0368}"/>
              </a:ext>
            </a:extLst>
          </p:cNvPr>
          <p:cNvSpPr txBox="1"/>
          <p:nvPr/>
        </p:nvSpPr>
        <p:spPr>
          <a:xfrm>
            <a:off x="6817702" y="6483714"/>
            <a:ext cx="5531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CMR10"/>
              </a:rPr>
              <a:t>Source: </a:t>
            </a:r>
            <a:r>
              <a:rPr lang="en-GB" sz="1050" dirty="0">
                <a:effectLst/>
                <a:latin typeface="CMR10"/>
              </a:rPr>
              <a:t>Jan Rossmeisl et al. “Realistic cyclic voltammograms from ab initio simulations in alkaline and acidic electrolytes”. In: </a:t>
            </a:r>
            <a:r>
              <a:rPr lang="en-GB" sz="1050" dirty="0">
                <a:effectLst/>
                <a:latin typeface="CMTI10"/>
              </a:rPr>
              <a:t>The Journal of Physical Chemistry C </a:t>
            </a:r>
            <a:r>
              <a:rPr lang="en-GB" sz="1050" dirty="0">
                <a:effectLst/>
                <a:latin typeface="CMR10"/>
              </a:rPr>
              <a:t>124.37 (2020), pp. 20055–20065. </a:t>
            </a:r>
            <a:endParaRPr lang="en-GB" sz="1050" dirty="0"/>
          </a:p>
          <a:p>
            <a:endParaRPr lang="da-DK" sz="1050" dirty="0"/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8A4A3B41-AF4E-F951-334B-EEAC0C99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025" y="1719888"/>
            <a:ext cx="5657975" cy="4332092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F40F84-2AB8-7AB7-DC68-651256A673F3}"/>
              </a:ext>
            </a:extLst>
          </p:cNvPr>
          <p:cNvSpPr/>
          <p:nvPr/>
        </p:nvSpPr>
        <p:spPr>
          <a:xfrm>
            <a:off x="6534025" y="1719888"/>
            <a:ext cx="4784168" cy="1380151"/>
          </a:xfrm>
          <a:prstGeom prst="roundRect">
            <a:avLst>
              <a:gd name="adj" fmla="val 12627"/>
            </a:avLst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2EF511A-A00F-66CE-DD06-24B619E9FE6D}"/>
              </a:ext>
            </a:extLst>
          </p:cNvPr>
          <p:cNvCxnSpPr/>
          <p:nvPr/>
        </p:nvCxnSpPr>
        <p:spPr>
          <a:xfrm>
            <a:off x="1449659" y="2955073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4C55909-45C1-DFC6-FE7E-FF47A7B817DB}"/>
              </a:ext>
            </a:extLst>
          </p:cNvPr>
          <p:cNvCxnSpPr>
            <a:cxnSpLocks/>
          </p:cNvCxnSpPr>
          <p:nvPr/>
        </p:nvCxnSpPr>
        <p:spPr>
          <a:xfrm flipV="1">
            <a:off x="1449659" y="1467907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30BDD00-D6C1-C5CA-CB47-E8C16353FE74}"/>
              </a:ext>
            </a:extLst>
          </p:cNvPr>
          <p:cNvSpPr txBox="1"/>
          <p:nvPr/>
        </p:nvSpPr>
        <p:spPr>
          <a:xfrm>
            <a:off x="2860371" y="2989787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3C3DA4-74CF-2894-CC34-3CAD3F4805F6}"/>
              </a:ext>
            </a:extLst>
          </p:cNvPr>
          <p:cNvSpPr txBox="1"/>
          <p:nvPr/>
        </p:nvSpPr>
        <p:spPr>
          <a:xfrm rot="16200000">
            <a:off x="671953" y="2159226"/>
            <a:ext cx="12715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Interface energy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5FAAFC8-8FC0-5345-A9A6-86F88BE306B4}"/>
              </a:ext>
            </a:extLst>
          </p:cNvPr>
          <p:cNvCxnSpPr>
            <a:cxnSpLocks/>
          </p:cNvCxnSpPr>
          <p:nvPr/>
        </p:nvCxnSpPr>
        <p:spPr>
          <a:xfrm>
            <a:off x="1460810" y="1646062"/>
            <a:ext cx="3512634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A524311-F9A2-0D60-A913-1D03BCF9F6B6}"/>
              </a:ext>
            </a:extLst>
          </p:cNvPr>
          <p:cNvSpPr txBox="1"/>
          <p:nvPr/>
        </p:nvSpPr>
        <p:spPr>
          <a:xfrm>
            <a:off x="1237670" y="1530990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0</a:t>
            </a:r>
            <a:endParaRPr lang="da-DK" b="1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2354AC1-3056-40B1-299E-B2631589D221}"/>
              </a:ext>
            </a:extLst>
          </p:cNvPr>
          <p:cNvCxnSpPr/>
          <p:nvPr/>
        </p:nvCxnSpPr>
        <p:spPr>
          <a:xfrm flipV="1">
            <a:off x="1460809" y="1343995"/>
            <a:ext cx="1459607" cy="1297595"/>
          </a:xfrm>
          <a:prstGeom prst="line">
            <a:avLst/>
          </a:prstGeom>
          <a:ln w="28575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BAC3109-2A8A-C15B-C473-A56AECC0E698}"/>
              </a:ext>
            </a:extLst>
          </p:cNvPr>
          <p:cNvCxnSpPr>
            <a:cxnSpLocks/>
          </p:cNvCxnSpPr>
          <p:nvPr/>
        </p:nvCxnSpPr>
        <p:spPr>
          <a:xfrm>
            <a:off x="3442247" y="1467710"/>
            <a:ext cx="1531198" cy="1482405"/>
          </a:xfrm>
          <a:prstGeom prst="line">
            <a:avLst/>
          </a:prstGeom>
          <a:ln w="28575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A8B9BBE-CA32-11FD-A492-419D3BF9DC29}"/>
              </a:ext>
            </a:extLst>
          </p:cNvPr>
          <p:cNvCxnSpPr>
            <a:cxnSpLocks/>
          </p:cNvCxnSpPr>
          <p:nvPr/>
        </p:nvCxnSpPr>
        <p:spPr>
          <a:xfrm>
            <a:off x="3901056" y="1503951"/>
            <a:ext cx="733093" cy="1451122"/>
          </a:xfrm>
          <a:prstGeom prst="line">
            <a:avLst/>
          </a:prstGeom>
          <a:ln w="28575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B4DBC2A-D1D6-045D-3588-993590C9566B}"/>
              </a:ext>
            </a:extLst>
          </p:cNvPr>
          <p:cNvCxnSpPr/>
          <p:nvPr/>
        </p:nvCxnSpPr>
        <p:spPr>
          <a:xfrm>
            <a:off x="1460022" y="4599117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F69994A-E779-DFB2-E4CC-F72D91C4B4AA}"/>
              </a:ext>
            </a:extLst>
          </p:cNvPr>
          <p:cNvCxnSpPr>
            <a:cxnSpLocks/>
          </p:cNvCxnSpPr>
          <p:nvPr/>
        </p:nvCxnSpPr>
        <p:spPr>
          <a:xfrm flipV="1">
            <a:off x="1460022" y="3111951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D5786EC-1AD8-683E-BA3D-57BD8E68AF8B}"/>
              </a:ext>
            </a:extLst>
          </p:cNvPr>
          <p:cNvSpPr txBox="1"/>
          <p:nvPr/>
        </p:nvSpPr>
        <p:spPr>
          <a:xfrm>
            <a:off x="2870734" y="4633831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4A26A9-4264-1D90-C86D-8F0CDF8A9816}"/>
              </a:ext>
            </a:extLst>
          </p:cNvPr>
          <p:cNvSpPr txBox="1"/>
          <p:nvPr/>
        </p:nvSpPr>
        <p:spPr>
          <a:xfrm rot="16200000">
            <a:off x="486407" y="3803270"/>
            <a:ext cx="12618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Interface charge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994B6E1-BEEB-B883-864F-659901C90E0B}"/>
              </a:ext>
            </a:extLst>
          </p:cNvPr>
          <p:cNvCxnSpPr>
            <a:cxnSpLocks/>
          </p:cNvCxnSpPr>
          <p:nvPr/>
        </p:nvCxnSpPr>
        <p:spPr>
          <a:xfrm>
            <a:off x="1471173" y="3658091"/>
            <a:ext cx="3512634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1DAEF38-B9AA-008C-FC60-A746379CB328}"/>
              </a:ext>
            </a:extLst>
          </p:cNvPr>
          <p:cNvSpPr txBox="1"/>
          <p:nvPr/>
        </p:nvSpPr>
        <p:spPr>
          <a:xfrm>
            <a:off x="1248033" y="3542756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0</a:t>
            </a:r>
            <a:endParaRPr lang="da-DK" b="1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68D3F90-B3A6-36B7-A052-8C761CC6B5F2}"/>
              </a:ext>
            </a:extLst>
          </p:cNvPr>
          <p:cNvCxnSpPr>
            <a:cxnSpLocks/>
          </p:cNvCxnSpPr>
          <p:nvPr/>
        </p:nvCxnSpPr>
        <p:spPr>
          <a:xfrm>
            <a:off x="1468849" y="3377678"/>
            <a:ext cx="1147673" cy="1229"/>
          </a:xfrm>
          <a:prstGeom prst="line">
            <a:avLst/>
          </a:prstGeom>
          <a:ln w="28575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192CEF8-CBEF-6F1D-6AD1-34006ADAB002}"/>
              </a:ext>
            </a:extLst>
          </p:cNvPr>
          <p:cNvCxnSpPr>
            <a:cxnSpLocks/>
          </p:cNvCxnSpPr>
          <p:nvPr/>
        </p:nvCxnSpPr>
        <p:spPr>
          <a:xfrm>
            <a:off x="3621034" y="3907478"/>
            <a:ext cx="1362773" cy="0"/>
          </a:xfrm>
          <a:prstGeom prst="line">
            <a:avLst/>
          </a:prstGeom>
          <a:ln w="28575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060185A-C288-BC78-E50C-4E171B2DF542}"/>
              </a:ext>
            </a:extLst>
          </p:cNvPr>
          <p:cNvCxnSpPr>
            <a:cxnSpLocks/>
          </p:cNvCxnSpPr>
          <p:nvPr/>
        </p:nvCxnSpPr>
        <p:spPr>
          <a:xfrm>
            <a:off x="3971870" y="4182453"/>
            <a:ext cx="1011937" cy="0"/>
          </a:xfrm>
          <a:prstGeom prst="line">
            <a:avLst/>
          </a:prstGeom>
          <a:ln w="28575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6D3BDD7-1452-8E13-78CE-CE084F255BC8}"/>
              </a:ext>
            </a:extLst>
          </p:cNvPr>
          <p:cNvCxnSpPr>
            <a:cxnSpLocks/>
          </p:cNvCxnSpPr>
          <p:nvPr/>
        </p:nvCxnSpPr>
        <p:spPr>
          <a:xfrm flipV="1">
            <a:off x="2603677" y="3365819"/>
            <a:ext cx="0" cy="292272"/>
          </a:xfrm>
          <a:prstGeom prst="line">
            <a:avLst/>
          </a:prstGeom>
          <a:ln w="28575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85CF95D-C9E8-1217-EEEE-B731E67461AE}"/>
              </a:ext>
            </a:extLst>
          </p:cNvPr>
          <p:cNvCxnSpPr>
            <a:cxnSpLocks/>
          </p:cNvCxnSpPr>
          <p:nvPr/>
        </p:nvCxnSpPr>
        <p:spPr>
          <a:xfrm>
            <a:off x="3625719" y="3651527"/>
            <a:ext cx="0" cy="267600"/>
          </a:xfrm>
          <a:prstGeom prst="line">
            <a:avLst/>
          </a:prstGeom>
          <a:ln w="28575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4DC42B9-F1BA-5F78-CFEA-CAEEFEE2E0D2}"/>
              </a:ext>
            </a:extLst>
          </p:cNvPr>
          <p:cNvCxnSpPr>
            <a:cxnSpLocks/>
          </p:cNvCxnSpPr>
          <p:nvPr/>
        </p:nvCxnSpPr>
        <p:spPr>
          <a:xfrm>
            <a:off x="3974610" y="3651527"/>
            <a:ext cx="0" cy="542732"/>
          </a:xfrm>
          <a:prstGeom prst="line">
            <a:avLst/>
          </a:prstGeom>
          <a:ln w="28575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2520CA5-0DC1-8E41-488C-308E2F39157D}"/>
              </a:ext>
            </a:extLst>
          </p:cNvPr>
          <p:cNvSpPr txBox="1"/>
          <p:nvPr/>
        </p:nvSpPr>
        <p:spPr>
          <a:xfrm>
            <a:off x="1244769" y="3272241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1</a:t>
            </a:r>
            <a:endParaRPr lang="da-DK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DEAE54-60C1-B35D-A6A3-BF98F70A7BA0}"/>
              </a:ext>
            </a:extLst>
          </p:cNvPr>
          <p:cNvSpPr txBox="1"/>
          <p:nvPr/>
        </p:nvSpPr>
        <p:spPr>
          <a:xfrm>
            <a:off x="1187050" y="3787824"/>
            <a:ext cx="3241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-1</a:t>
            </a:r>
            <a:endParaRPr lang="da-DK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9CEA9D7-F0BB-D851-146A-A5D5FE8C7368}"/>
              </a:ext>
            </a:extLst>
          </p:cNvPr>
          <p:cNvSpPr txBox="1"/>
          <p:nvPr/>
        </p:nvSpPr>
        <p:spPr>
          <a:xfrm>
            <a:off x="1183633" y="4062665"/>
            <a:ext cx="3241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-2</a:t>
            </a:r>
            <a:endParaRPr lang="da-DK" b="1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7B026AB-5DF3-A56F-8351-09D9589A23D7}"/>
              </a:ext>
            </a:extLst>
          </p:cNvPr>
          <p:cNvCxnSpPr>
            <a:cxnSpLocks/>
          </p:cNvCxnSpPr>
          <p:nvPr/>
        </p:nvCxnSpPr>
        <p:spPr>
          <a:xfrm>
            <a:off x="2603677" y="3653973"/>
            <a:ext cx="2367285" cy="2118"/>
          </a:xfrm>
          <a:prstGeom prst="line">
            <a:avLst/>
          </a:prstGeom>
          <a:ln w="12700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4D9A8B6-C4F8-CB12-8A71-FCA7DC8E51C3}"/>
              </a:ext>
            </a:extLst>
          </p:cNvPr>
          <p:cNvCxnSpPr>
            <a:cxnSpLocks/>
          </p:cNvCxnSpPr>
          <p:nvPr/>
        </p:nvCxnSpPr>
        <p:spPr>
          <a:xfrm>
            <a:off x="1468849" y="3662778"/>
            <a:ext cx="2516772" cy="0"/>
          </a:xfrm>
          <a:prstGeom prst="line">
            <a:avLst/>
          </a:prstGeom>
          <a:ln w="12700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3406B25-518D-DA5C-3839-79876B00FC3F}"/>
              </a:ext>
            </a:extLst>
          </p:cNvPr>
          <p:cNvCxnSpPr>
            <a:cxnSpLocks/>
          </p:cNvCxnSpPr>
          <p:nvPr/>
        </p:nvCxnSpPr>
        <p:spPr>
          <a:xfrm>
            <a:off x="1438190" y="3669108"/>
            <a:ext cx="2161012" cy="0"/>
          </a:xfrm>
          <a:prstGeom prst="line">
            <a:avLst/>
          </a:prstGeom>
          <a:ln w="12700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697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2" y="620714"/>
            <a:ext cx="10272326" cy="489021"/>
          </a:xfrm>
        </p:spPr>
        <p:txBody>
          <a:bodyPr/>
          <a:lstStyle/>
          <a:p>
            <a:r>
              <a:rPr lang="da-DK" dirty="0"/>
              <a:t>Methods – </a:t>
            </a:r>
            <a:r>
              <a:rPr lang="da-DK" sz="3200" dirty="0"/>
              <a:t>Surface binding energies to voltammogram</a:t>
            </a:r>
            <a:br>
              <a:rPr lang="da-DK" sz="3200" dirty="0"/>
            </a:b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13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8585A3-0575-DBAF-E1CA-A24C222F0368}"/>
              </a:ext>
            </a:extLst>
          </p:cNvPr>
          <p:cNvSpPr txBox="1"/>
          <p:nvPr/>
        </p:nvSpPr>
        <p:spPr>
          <a:xfrm>
            <a:off x="6817702" y="6483714"/>
            <a:ext cx="5531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CMR10"/>
              </a:rPr>
              <a:t>Source: </a:t>
            </a:r>
            <a:r>
              <a:rPr lang="en-GB" sz="1050" dirty="0">
                <a:effectLst/>
                <a:latin typeface="CMR10"/>
              </a:rPr>
              <a:t>Jan Rossmeisl et al. “Realistic cyclic voltammograms from ab initio simulations in alkaline and acidic electrolytes”. In: </a:t>
            </a:r>
            <a:r>
              <a:rPr lang="en-GB" sz="1050" dirty="0">
                <a:effectLst/>
                <a:latin typeface="CMTI10"/>
              </a:rPr>
              <a:t>The Journal of Physical Chemistry C </a:t>
            </a:r>
            <a:r>
              <a:rPr lang="en-GB" sz="1050" dirty="0">
                <a:effectLst/>
                <a:latin typeface="CMR10"/>
              </a:rPr>
              <a:t>124.37 (2020), pp. 20055–20065. </a:t>
            </a:r>
            <a:endParaRPr lang="en-GB" sz="1050" dirty="0"/>
          </a:p>
          <a:p>
            <a:endParaRPr lang="da-DK" sz="1050" dirty="0"/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8A4A3B41-AF4E-F951-334B-EEAC0C99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025" y="1719888"/>
            <a:ext cx="5657975" cy="4332092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F40F84-2AB8-7AB7-DC68-651256A673F3}"/>
              </a:ext>
            </a:extLst>
          </p:cNvPr>
          <p:cNvSpPr/>
          <p:nvPr/>
        </p:nvSpPr>
        <p:spPr>
          <a:xfrm>
            <a:off x="6522070" y="2973771"/>
            <a:ext cx="4784168" cy="1380151"/>
          </a:xfrm>
          <a:prstGeom prst="roundRect">
            <a:avLst>
              <a:gd name="adj" fmla="val 12627"/>
            </a:avLst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B4DBC2A-D1D6-045D-3588-993590C9566B}"/>
              </a:ext>
            </a:extLst>
          </p:cNvPr>
          <p:cNvCxnSpPr/>
          <p:nvPr/>
        </p:nvCxnSpPr>
        <p:spPr>
          <a:xfrm>
            <a:off x="1471038" y="4213530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F69994A-E779-DFB2-E4CC-F72D91C4B4AA}"/>
              </a:ext>
            </a:extLst>
          </p:cNvPr>
          <p:cNvCxnSpPr>
            <a:cxnSpLocks/>
          </p:cNvCxnSpPr>
          <p:nvPr/>
        </p:nvCxnSpPr>
        <p:spPr>
          <a:xfrm flipV="1">
            <a:off x="1471038" y="2726364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D5786EC-1AD8-683E-BA3D-57BD8E68AF8B}"/>
              </a:ext>
            </a:extLst>
          </p:cNvPr>
          <p:cNvSpPr txBox="1"/>
          <p:nvPr/>
        </p:nvSpPr>
        <p:spPr>
          <a:xfrm>
            <a:off x="2881750" y="4248244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4A26A9-4264-1D90-C86D-8F0CDF8A9816}"/>
              </a:ext>
            </a:extLst>
          </p:cNvPr>
          <p:cNvSpPr txBox="1"/>
          <p:nvPr/>
        </p:nvSpPr>
        <p:spPr>
          <a:xfrm rot="16200000">
            <a:off x="497423" y="3417683"/>
            <a:ext cx="12618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Interface charge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994B6E1-BEEB-B883-864F-659901C90E0B}"/>
              </a:ext>
            </a:extLst>
          </p:cNvPr>
          <p:cNvCxnSpPr>
            <a:cxnSpLocks/>
          </p:cNvCxnSpPr>
          <p:nvPr/>
        </p:nvCxnSpPr>
        <p:spPr>
          <a:xfrm>
            <a:off x="1482189" y="3272504"/>
            <a:ext cx="3512634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1DAEF38-B9AA-008C-FC60-A746379CB328}"/>
              </a:ext>
            </a:extLst>
          </p:cNvPr>
          <p:cNvSpPr txBox="1"/>
          <p:nvPr/>
        </p:nvSpPr>
        <p:spPr>
          <a:xfrm>
            <a:off x="1259049" y="3157169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0</a:t>
            </a:r>
            <a:endParaRPr lang="da-DK" b="1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68D3F90-B3A6-36B7-A052-8C761CC6B5F2}"/>
              </a:ext>
            </a:extLst>
          </p:cNvPr>
          <p:cNvCxnSpPr>
            <a:cxnSpLocks/>
          </p:cNvCxnSpPr>
          <p:nvPr/>
        </p:nvCxnSpPr>
        <p:spPr>
          <a:xfrm>
            <a:off x="1479865" y="2992091"/>
            <a:ext cx="1147673" cy="1229"/>
          </a:xfrm>
          <a:prstGeom prst="line">
            <a:avLst/>
          </a:prstGeom>
          <a:ln w="28575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192CEF8-CBEF-6F1D-6AD1-34006ADAB002}"/>
              </a:ext>
            </a:extLst>
          </p:cNvPr>
          <p:cNvCxnSpPr>
            <a:cxnSpLocks/>
          </p:cNvCxnSpPr>
          <p:nvPr/>
        </p:nvCxnSpPr>
        <p:spPr>
          <a:xfrm>
            <a:off x="3632050" y="3521891"/>
            <a:ext cx="1362773" cy="0"/>
          </a:xfrm>
          <a:prstGeom prst="line">
            <a:avLst/>
          </a:prstGeom>
          <a:ln w="28575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060185A-C288-BC78-E50C-4E171B2DF542}"/>
              </a:ext>
            </a:extLst>
          </p:cNvPr>
          <p:cNvCxnSpPr>
            <a:cxnSpLocks/>
          </p:cNvCxnSpPr>
          <p:nvPr/>
        </p:nvCxnSpPr>
        <p:spPr>
          <a:xfrm>
            <a:off x="3982886" y="3796866"/>
            <a:ext cx="1011937" cy="0"/>
          </a:xfrm>
          <a:prstGeom prst="line">
            <a:avLst/>
          </a:prstGeom>
          <a:ln w="28575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6D3BDD7-1452-8E13-78CE-CE084F255BC8}"/>
              </a:ext>
            </a:extLst>
          </p:cNvPr>
          <p:cNvCxnSpPr>
            <a:cxnSpLocks/>
          </p:cNvCxnSpPr>
          <p:nvPr/>
        </p:nvCxnSpPr>
        <p:spPr>
          <a:xfrm flipV="1">
            <a:off x="2614693" y="2980232"/>
            <a:ext cx="0" cy="292272"/>
          </a:xfrm>
          <a:prstGeom prst="line">
            <a:avLst/>
          </a:prstGeom>
          <a:ln w="28575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85CF95D-C9E8-1217-EEEE-B731E67461AE}"/>
              </a:ext>
            </a:extLst>
          </p:cNvPr>
          <p:cNvCxnSpPr>
            <a:cxnSpLocks/>
          </p:cNvCxnSpPr>
          <p:nvPr/>
        </p:nvCxnSpPr>
        <p:spPr>
          <a:xfrm>
            <a:off x="3636735" y="3265940"/>
            <a:ext cx="0" cy="267600"/>
          </a:xfrm>
          <a:prstGeom prst="line">
            <a:avLst/>
          </a:prstGeom>
          <a:ln w="28575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4DC42B9-F1BA-5F78-CFEA-CAEEFEE2E0D2}"/>
              </a:ext>
            </a:extLst>
          </p:cNvPr>
          <p:cNvCxnSpPr>
            <a:cxnSpLocks/>
          </p:cNvCxnSpPr>
          <p:nvPr/>
        </p:nvCxnSpPr>
        <p:spPr>
          <a:xfrm>
            <a:off x="3985626" y="3265940"/>
            <a:ext cx="0" cy="542732"/>
          </a:xfrm>
          <a:prstGeom prst="line">
            <a:avLst/>
          </a:prstGeom>
          <a:ln w="28575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2520CA5-0DC1-8E41-488C-308E2F39157D}"/>
              </a:ext>
            </a:extLst>
          </p:cNvPr>
          <p:cNvSpPr txBox="1"/>
          <p:nvPr/>
        </p:nvSpPr>
        <p:spPr>
          <a:xfrm>
            <a:off x="1255785" y="2886654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1</a:t>
            </a:r>
            <a:endParaRPr lang="da-DK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DEAE54-60C1-B35D-A6A3-BF98F70A7BA0}"/>
              </a:ext>
            </a:extLst>
          </p:cNvPr>
          <p:cNvSpPr txBox="1"/>
          <p:nvPr/>
        </p:nvSpPr>
        <p:spPr>
          <a:xfrm>
            <a:off x="1198066" y="3402237"/>
            <a:ext cx="3241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-1</a:t>
            </a:r>
            <a:endParaRPr lang="da-DK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9CEA9D7-F0BB-D851-146A-A5D5FE8C7368}"/>
              </a:ext>
            </a:extLst>
          </p:cNvPr>
          <p:cNvSpPr txBox="1"/>
          <p:nvPr/>
        </p:nvSpPr>
        <p:spPr>
          <a:xfrm>
            <a:off x="1194649" y="3677078"/>
            <a:ext cx="3241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-2</a:t>
            </a:r>
            <a:endParaRPr lang="da-DK" b="1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7B026AB-5DF3-A56F-8351-09D9589A23D7}"/>
              </a:ext>
            </a:extLst>
          </p:cNvPr>
          <p:cNvCxnSpPr>
            <a:cxnSpLocks/>
          </p:cNvCxnSpPr>
          <p:nvPr/>
        </p:nvCxnSpPr>
        <p:spPr>
          <a:xfrm>
            <a:off x="2614693" y="3268386"/>
            <a:ext cx="2367285" cy="2118"/>
          </a:xfrm>
          <a:prstGeom prst="line">
            <a:avLst/>
          </a:prstGeom>
          <a:ln w="12700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4D9A8B6-C4F8-CB12-8A71-FCA7DC8E51C3}"/>
              </a:ext>
            </a:extLst>
          </p:cNvPr>
          <p:cNvCxnSpPr>
            <a:cxnSpLocks/>
          </p:cNvCxnSpPr>
          <p:nvPr/>
        </p:nvCxnSpPr>
        <p:spPr>
          <a:xfrm>
            <a:off x="1479865" y="3277191"/>
            <a:ext cx="2516772" cy="0"/>
          </a:xfrm>
          <a:prstGeom prst="line">
            <a:avLst/>
          </a:prstGeom>
          <a:ln w="12700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3406B25-518D-DA5C-3839-79876B00FC3F}"/>
              </a:ext>
            </a:extLst>
          </p:cNvPr>
          <p:cNvCxnSpPr>
            <a:cxnSpLocks/>
          </p:cNvCxnSpPr>
          <p:nvPr/>
        </p:nvCxnSpPr>
        <p:spPr>
          <a:xfrm>
            <a:off x="1449206" y="3283521"/>
            <a:ext cx="2161012" cy="0"/>
          </a:xfrm>
          <a:prstGeom prst="line">
            <a:avLst/>
          </a:prstGeom>
          <a:ln w="12700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2166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2" y="620714"/>
            <a:ext cx="10272326" cy="489021"/>
          </a:xfrm>
        </p:spPr>
        <p:txBody>
          <a:bodyPr/>
          <a:lstStyle/>
          <a:p>
            <a:r>
              <a:rPr lang="da-DK" dirty="0"/>
              <a:t>Methods – </a:t>
            </a:r>
            <a:r>
              <a:rPr lang="da-DK" sz="3200" dirty="0"/>
              <a:t>Surface binding energies to voltammogram</a:t>
            </a:r>
            <a:br>
              <a:rPr lang="da-DK" sz="3200" dirty="0"/>
            </a:b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14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8585A3-0575-DBAF-E1CA-A24C222F0368}"/>
              </a:ext>
            </a:extLst>
          </p:cNvPr>
          <p:cNvSpPr txBox="1"/>
          <p:nvPr/>
        </p:nvSpPr>
        <p:spPr>
          <a:xfrm>
            <a:off x="6817702" y="6483714"/>
            <a:ext cx="5531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CMR10"/>
              </a:rPr>
              <a:t>Source: </a:t>
            </a:r>
            <a:r>
              <a:rPr lang="en-GB" sz="1050" dirty="0">
                <a:effectLst/>
                <a:latin typeface="CMR10"/>
              </a:rPr>
              <a:t>Jan Rossmeisl et al. “Realistic cyclic voltammograms from ab initio simulations in alkaline and acidic electrolytes”. In: </a:t>
            </a:r>
            <a:r>
              <a:rPr lang="en-GB" sz="1050" dirty="0">
                <a:effectLst/>
                <a:latin typeface="CMTI10"/>
              </a:rPr>
              <a:t>The Journal of Physical Chemistry C </a:t>
            </a:r>
            <a:r>
              <a:rPr lang="en-GB" sz="1050" dirty="0">
                <a:effectLst/>
                <a:latin typeface="CMR10"/>
              </a:rPr>
              <a:t>124.37 (2020), pp. 20055–20065. </a:t>
            </a:r>
            <a:endParaRPr lang="en-GB" sz="1050" dirty="0"/>
          </a:p>
          <a:p>
            <a:endParaRPr lang="da-DK" sz="1050" dirty="0"/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8A4A3B41-AF4E-F951-334B-EEAC0C99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025" y="1719888"/>
            <a:ext cx="5657975" cy="4332092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B4DBC2A-D1D6-045D-3588-993590C9566B}"/>
              </a:ext>
            </a:extLst>
          </p:cNvPr>
          <p:cNvCxnSpPr/>
          <p:nvPr/>
        </p:nvCxnSpPr>
        <p:spPr>
          <a:xfrm>
            <a:off x="1471038" y="4213530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F69994A-E779-DFB2-E4CC-F72D91C4B4AA}"/>
              </a:ext>
            </a:extLst>
          </p:cNvPr>
          <p:cNvCxnSpPr>
            <a:cxnSpLocks/>
          </p:cNvCxnSpPr>
          <p:nvPr/>
        </p:nvCxnSpPr>
        <p:spPr>
          <a:xfrm flipV="1">
            <a:off x="1471038" y="2726364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D5786EC-1AD8-683E-BA3D-57BD8E68AF8B}"/>
              </a:ext>
            </a:extLst>
          </p:cNvPr>
          <p:cNvSpPr txBox="1"/>
          <p:nvPr/>
        </p:nvSpPr>
        <p:spPr>
          <a:xfrm>
            <a:off x="2881750" y="4248244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4A26A9-4264-1D90-C86D-8F0CDF8A9816}"/>
              </a:ext>
            </a:extLst>
          </p:cNvPr>
          <p:cNvSpPr txBox="1"/>
          <p:nvPr/>
        </p:nvSpPr>
        <p:spPr>
          <a:xfrm rot="16200000">
            <a:off x="497423" y="3417683"/>
            <a:ext cx="12618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Interface charge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994B6E1-BEEB-B883-864F-659901C90E0B}"/>
              </a:ext>
            </a:extLst>
          </p:cNvPr>
          <p:cNvCxnSpPr>
            <a:cxnSpLocks/>
          </p:cNvCxnSpPr>
          <p:nvPr/>
        </p:nvCxnSpPr>
        <p:spPr>
          <a:xfrm>
            <a:off x="1482189" y="3272504"/>
            <a:ext cx="3512634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1DAEF38-B9AA-008C-FC60-A746379CB328}"/>
              </a:ext>
            </a:extLst>
          </p:cNvPr>
          <p:cNvSpPr txBox="1"/>
          <p:nvPr/>
        </p:nvSpPr>
        <p:spPr>
          <a:xfrm>
            <a:off x="1259049" y="3157169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0</a:t>
            </a:r>
            <a:endParaRPr lang="da-DK" b="1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68D3F90-B3A6-36B7-A052-8C761CC6B5F2}"/>
              </a:ext>
            </a:extLst>
          </p:cNvPr>
          <p:cNvCxnSpPr>
            <a:cxnSpLocks/>
          </p:cNvCxnSpPr>
          <p:nvPr/>
        </p:nvCxnSpPr>
        <p:spPr>
          <a:xfrm>
            <a:off x="1479865" y="2992091"/>
            <a:ext cx="1147673" cy="1229"/>
          </a:xfrm>
          <a:prstGeom prst="line">
            <a:avLst/>
          </a:prstGeom>
          <a:ln w="28575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192CEF8-CBEF-6F1D-6AD1-34006ADAB002}"/>
              </a:ext>
            </a:extLst>
          </p:cNvPr>
          <p:cNvCxnSpPr>
            <a:cxnSpLocks/>
          </p:cNvCxnSpPr>
          <p:nvPr/>
        </p:nvCxnSpPr>
        <p:spPr>
          <a:xfrm>
            <a:off x="3632050" y="3521891"/>
            <a:ext cx="1362773" cy="0"/>
          </a:xfrm>
          <a:prstGeom prst="line">
            <a:avLst/>
          </a:prstGeom>
          <a:ln w="28575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060185A-C288-BC78-E50C-4E171B2DF542}"/>
              </a:ext>
            </a:extLst>
          </p:cNvPr>
          <p:cNvCxnSpPr>
            <a:cxnSpLocks/>
          </p:cNvCxnSpPr>
          <p:nvPr/>
        </p:nvCxnSpPr>
        <p:spPr>
          <a:xfrm>
            <a:off x="3982886" y="3796866"/>
            <a:ext cx="1011937" cy="0"/>
          </a:xfrm>
          <a:prstGeom prst="line">
            <a:avLst/>
          </a:prstGeom>
          <a:ln w="28575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6D3BDD7-1452-8E13-78CE-CE084F255BC8}"/>
              </a:ext>
            </a:extLst>
          </p:cNvPr>
          <p:cNvCxnSpPr>
            <a:cxnSpLocks/>
          </p:cNvCxnSpPr>
          <p:nvPr/>
        </p:nvCxnSpPr>
        <p:spPr>
          <a:xfrm flipV="1">
            <a:off x="2614693" y="2980232"/>
            <a:ext cx="0" cy="292272"/>
          </a:xfrm>
          <a:prstGeom prst="line">
            <a:avLst/>
          </a:prstGeom>
          <a:ln w="28575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85CF95D-C9E8-1217-EEEE-B731E67461AE}"/>
              </a:ext>
            </a:extLst>
          </p:cNvPr>
          <p:cNvCxnSpPr>
            <a:cxnSpLocks/>
          </p:cNvCxnSpPr>
          <p:nvPr/>
        </p:nvCxnSpPr>
        <p:spPr>
          <a:xfrm>
            <a:off x="3636735" y="3265940"/>
            <a:ext cx="0" cy="267600"/>
          </a:xfrm>
          <a:prstGeom prst="line">
            <a:avLst/>
          </a:prstGeom>
          <a:ln w="28575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4DC42B9-F1BA-5F78-CFEA-CAEEFEE2E0D2}"/>
              </a:ext>
            </a:extLst>
          </p:cNvPr>
          <p:cNvCxnSpPr>
            <a:cxnSpLocks/>
          </p:cNvCxnSpPr>
          <p:nvPr/>
        </p:nvCxnSpPr>
        <p:spPr>
          <a:xfrm>
            <a:off x="3985626" y="3265940"/>
            <a:ext cx="0" cy="542732"/>
          </a:xfrm>
          <a:prstGeom prst="line">
            <a:avLst/>
          </a:prstGeom>
          <a:ln w="28575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2520CA5-0DC1-8E41-488C-308E2F39157D}"/>
              </a:ext>
            </a:extLst>
          </p:cNvPr>
          <p:cNvSpPr txBox="1"/>
          <p:nvPr/>
        </p:nvSpPr>
        <p:spPr>
          <a:xfrm>
            <a:off x="1255785" y="2886654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1</a:t>
            </a:r>
            <a:endParaRPr lang="da-DK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DEAE54-60C1-B35D-A6A3-BF98F70A7BA0}"/>
              </a:ext>
            </a:extLst>
          </p:cNvPr>
          <p:cNvSpPr txBox="1"/>
          <p:nvPr/>
        </p:nvSpPr>
        <p:spPr>
          <a:xfrm>
            <a:off x="1198066" y="3402237"/>
            <a:ext cx="3241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-1</a:t>
            </a:r>
            <a:endParaRPr lang="da-DK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9CEA9D7-F0BB-D851-146A-A5D5FE8C7368}"/>
              </a:ext>
            </a:extLst>
          </p:cNvPr>
          <p:cNvSpPr txBox="1"/>
          <p:nvPr/>
        </p:nvSpPr>
        <p:spPr>
          <a:xfrm>
            <a:off x="1194649" y="3677078"/>
            <a:ext cx="3241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-2</a:t>
            </a:r>
            <a:endParaRPr lang="da-DK" b="1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7B026AB-5DF3-A56F-8351-09D9589A23D7}"/>
              </a:ext>
            </a:extLst>
          </p:cNvPr>
          <p:cNvCxnSpPr>
            <a:cxnSpLocks/>
          </p:cNvCxnSpPr>
          <p:nvPr/>
        </p:nvCxnSpPr>
        <p:spPr>
          <a:xfrm>
            <a:off x="2614693" y="3268386"/>
            <a:ext cx="2367285" cy="2118"/>
          </a:xfrm>
          <a:prstGeom prst="line">
            <a:avLst/>
          </a:prstGeom>
          <a:ln w="12700">
            <a:solidFill>
              <a:srgbClr val="2CA0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4D9A8B6-C4F8-CB12-8A71-FCA7DC8E51C3}"/>
              </a:ext>
            </a:extLst>
          </p:cNvPr>
          <p:cNvCxnSpPr>
            <a:cxnSpLocks/>
          </p:cNvCxnSpPr>
          <p:nvPr/>
        </p:nvCxnSpPr>
        <p:spPr>
          <a:xfrm>
            <a:off x="1479865" y="3277191"/>
            <a:ext cx="2516772" cy="0"/>
          </a:xfrm>
          <a:prstGeom prst="line">
            <a:avLst/>
          </a:prstGeom>
          <a:ln w="12700">
            <a:solidFill>
              <a:srgbClr val="D627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3406B25-518D-DA5C-3839-79876B00FC3F}"/>
              </a:ext>
            </a:extLst>
          </p:cNvPr>
          <p:cNvCxnSpPr>
            <a:cxnSpLocks/>
          </p:cNvCxnSpPr>
          <p:nvPr/>
        </p:nvCxnSpPr>
        <p:spPr>
          <a:xfrm>
            <a:off x="1449206" y="3283521"/>
            <a:ext cx="2161012" cy="0"/>
          </a:xfrm>
          <a:prstGeom prst="line">
            <a:avLst/>
          </a:prstGeom>
          <a:ln w="12700">
            <a:solidFill>
              <a:srgbClr val="1F77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AB4F08-47A5-A857-8BC7-7DA76BD329D2}"/>
              </a:ext>
            </a:extLst>
          </p:cNvPr>
          <p:cNvCxnSpPr/>
          <p:nvPr/>
        </p:nvCxnSpPr>
        <p:spPr>
          <a:xfrm>
            <a:off x="1471038" y="6022180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71EB369-6B79-AF2A-79A4-528B18D75449}"/>
              </a:ext>
            </a:extLst>
          </p:cNvPr>
          <p:cNvCxnSpPr>
            <a:cxnSpLocks/>
          </p:cNvCxnSpPr>
          <p:nvPr/>
        </p:nvCxnSpPr>
        <p:spPr>
          <a:xfrm flipV="1">
            <a:off x="1471038" y="4535014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E842DBC-AC19-787D-3DA5-77868EE12C64}"/>
              </a:ext>
            </a:extLst>
          </p:cNvPr>
          <p:cNvSpPr txBox="1"/>
          <p:nvPr/>
        </p:nvSpPr>
        <p:spPr>
          <a:xfrm>
            <a:off x="2881750" y="6051980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FD74E2-AF5F-E986-3285-D5663E659719}"/>
              </a:ext>
            </a:extLst>
          </p:cNvPr>
          <p:cNvSpPr txBox="1"/>
          <p:nvPr/>
        </p:nvSpPr>
        <p:spPr>
          <a:xfrm rot="16200000">
            <a:off x="522093" y="5164259"/>
            <a:ext cx="12057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Current </a:t>
            </a:r>
            <a:r>
              <a:rPr lang="da-DK" sz="1100" b="1" dirty="0" err="1"/>
              <a:t>density</a:t>
            </a:r>
            <a:endParaRPr lang="da-DK" sz="11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56A78F7-343B-0201-2949-F502900C5C88}"/>
                  </a:ext>
                </a:extLst>
              </p14:cNvPr>
              <p14:cNvContentPartPr/>
              <p14:nvPr/>
            </p14:nvContentPartPr>
            <p14:xfrm>
              <a:off x="1493783" y="4807132"/>
              <a:ext cx="3376080" cy="12232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56A78F7-343B-0201-2949-F502900C5C8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5143" y="4798492"/>
                <a:ext cx="3393720" cy="124092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E387B97-4E61-D5BB-3A43-B4FB81D99F90}"/>
              </a:ext>
            </a:extLst>
          </p:cNvPr>
          <p:cNvSpPr/>
          <p:nvPr/>
        </p:nvSpPr>
        <p:spPr>
          <a:xfrm>
            <a:off x="6522070" y="2973771"/>
            <a:ext cx="4784168" cy="1380151"/>
          </a:xfrm>
          <a:prstGeom prst="roundRect">
            <a:avLst>
              <a:gd name="adj" fmla="val 12627"/>
            </a:avLst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33183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2" y="620714"/>
            <a:ext cx="10272326" cy="489021"/>
          </a:xfrm>
        </p:spPr>
        <p:txBody>
          <a:bodyPr/>
          <a:lstStyle/>
          <a:p>
            <a:r>
              <a:rPr lang="da-DK" dirty="0"/>
              <a:t>Methods – </a:t>
            </a:r>
            <a:r>
              <a:rPr lang="da-DK" sz="3200" dirty="0"/>
              <a:t>Surface binding energies to voltammogram</a:t>
            </a:r>
            <a:br>
              <a:rPr lang="da-DK" sz="3200" dirty="0"/>
            </a:b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15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8585A3-0575-DBAF-E1CA-A24C222F0368}"/>
              </a:ext>
            </a:extLst>
          </p:cNvPr>
          <p:cNvSpPr txBox="1"/>
          <p:nvPr/>
        </p:nvSpPr>
        <p:spPr>
          <a:xfrm>
            <a:off x="6817702" y="6483714"/>
            <a:ext cx="553100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CMR10"/>
              </a:rPr>
              <a:t>Source: </a:t>
            </a:r>
            <a:r>
              <a:rPr lang="en-GB" sz="1050" dirty="0">
                <a:effectLst/>
                <a:latin typeface="CMR10"/>
              </a:rPr>
              <a:t>Jan Rossmeisl et al. “Realistic cyclic voltammograms from ab initio simulations in alkaline and acidic electrolytes”. In: </a:t>
            </a:r>
            <a:r>
              <a:rPr lang="en-GB" sz="1050" dirty="0">
                <a:effectLst/>
                <a:latin typeface="CMTI10"/>
              </a:rPr>
              <a:t>The Journal of Physical Chemistry C </a:t>
            </a:r>
            <a:r>
              <a:rPr lang="en-GB" sz="1050" dirty="0">
                <a:effectLst/>
                <a:latin typeface="CMR10"/>
              </a:rPr>
              <a:t>124.37 (2020), pp. 20055–20065. </a:t>
            </a:r>
            <a:endParaRPr lang="en-GB" sz="1050" dirty="0"/>
          </a:p>
          <a:p>
            <a:endParaRPr lang="da-DK" sz="1050" dirty="0"/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8A4A3B41-AF4E-F951-334B-EEAC0C997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025" y="1719888"/>
            <a:ext cx="5657975" cy="4332092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F40F84-2AB8-7AB7-DC68-651256A673F3}"/>
              </a:ext>
            </a:extLst>
          </p:cNvPr>
          <p:cNvSpPr/>
          <p:nvPr/>
        </p:nvSpPr>
        <p:spPr>
          <a:xfrm>
            <a:off x="6534025" y="4248244"/>
            <a:ext cx="4784168" cy="1773932"/>
          </a:xfrm>
          <a:prstGeom prst="roundRect">
            <a:avLst>
              <a:gd name="adj" fmla="val 12627"/>
            </a:avLst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AB4F08-47A5-A857-8BC7-7DA76BD329D2}"/>
              </a:ext>
            </a:extLst>
          </p:cNvPr>
          <p:cNvCxnSpPr/>
          <p:nvPr/>
        </p:nvCxnSpPr>
        <p:spPr>
          <a:xfrm>
            <a:off x="1471038" y="6022180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71EB369-6B79-AF2A-79A4-528B18D75449}"/>
              </a:ext>
            </a:extLst>
          </p:cNvPr>
          <p:cNvCxnSpPr>
            <a:cxnSpLocks/>
          </p:cNvCxnSpPr>
          <p:nvPr/>
        </p:nvCxnSpPr>
        <p:spPr>
          <a:xfrm flipV="1">
            <a:off x="1471038" y="4535014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E842DBC-AC19-787D-3DA5-77868EE12C64}"/>
              </a:ext>
            </a:extLst>
          </p:cNvPr>
          <p:cNvSpPr txBox="1"/>
          <p:nvPr/>
        </p:nvSpPr>
        <p:spPr>
          <a:xfrm>
            <a:off x="2881750" y="6051980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FD74E2-AF5F-E986-3285-D5663E659719}"/>
              </a:ext>
            </a:extLst>
          </p:cNvPr>
          <p:cNvSpPr txBox="1"/>
          <p:nvPr/>
        </p:nvSpPr>
        <p:spPr>
          <a:xfrm rot="16200000">
            <a:off x="522093" y="5164259"/>
            <a:ext cx="12057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Current </a:t>
            </a:r>
            <a:r>
              <a:rPr lang="da-DK" sz="1100" b="1" dirty="0" err="1"/>
              <a:t>density</a:t>
            </a:r>
            <a:endParaRPr lang="da-DK" sz="11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56A78F7-343B-0201-2949-F502900C5C88}"/>
                  </a:ext>
                </a:extLst>
              </p14:cNvPr>
              <p14:cNvContentPartPr/>
              <p14:nvPr/>
            </p14:nvContentPartPr>
            <p14:xfrm>
              <a:off x="1493783" y="4807132"/>
              <a:ext cx="3376080" cy="12232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56A78F7-343B-0201-2949-F502900C5C8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5143" y="4798492"/>
                <a:ext cx="3393720" cy="124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6776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1" y="620714"/>
            <a:ext cx="11759745" cy="489021"/>
          </a:xfrm>
        </p:spPr>
        <p:txBody>
          <a:bodyPr/>
          <a:lstStyle/>
          <a:p>
            <a:r>
              <a:rPr lang="da-DK" dirty="0"/>
              <a:t>Methods – </a:t>
            </a:r>
            <a:r>
              <a:rPr lang="da-DK" sz="3200" dirty="0"/>
              <a:t>Simulating surface </a:t>
            </a:r>
            <a:r>
              <a:rPr lang="da-DK" sz="3200" dirty="0" err="1"/>
              <a:t>adsorbates</a:t>
            </a:r>
            <a:r>
              <a:rPr lang="da-DK" sz="3200" dirty="0"/>
              <a:t> </a:t>
            </a:r>
            <a:r>
              <a:rPr lang="da-DK" sz="3200" dirty="0" err="1"/>
              <a:t>while</a:t>
            </a:r>
            <a:r>
              <a:rPr lang="da-DK" sz="3200" dirty="0"/>
              <a:t> </a:t>
            </a:r>
            <a:r>
              <a:rPr lang="da-DK" sz="3200" dirty="0" err="1"/>
              <a:t>varying</a:t>
            </a:r>
            <a:r>
              <a:rPr lang="da-DK" sz="3200" dirty="0"/>
              <a:t> </a:t>
            </a:r>
            <a:r>
              <a:rPr lang="da-DK" sz="3200" dirty="0" err="1"/>
              <a:t>voltage</a:t>
            </a:r>
            <a:br>
              <a:rPr lang="da-DK" sz="3200" dirty="0"/>
            </a:br>
            <a:br>
              <a:rPr lang="da-DK" sz="3200" dirty="0"/>
            </a:b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16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71D88AB-4CF4-082F-5761-F18C265E858D}"/>
              </a:ext>
            </a:extLst>
          </p:cNvPr>
          <p:cNvSpPr>
            <a:spLocks noChangeAspect="1"/>
          </p:cNvSpPr>
          <p:nvPr/>
        </p:nvSpPr>
        <p:spPr>
          <a:xfrm>
            <a:off x="8768212" y="380811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D167CF8-F789-49A5-D5F8-170E1B5A9EE4}"/>
              </a:ext>
            </a:extLst>
          </p:cNvPr>
          <p:cNvSpPr>
            <a:spLocks noChangeAspect="1"/>
          </p:cNvSpPr>
          <p:nvPr/>
        </p:nvSpPr>
        <p:spPr>
          <a:xfrm>
            <a:off x="8421126" y="4390268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7ADBF71-1EAE-CCE6-066B-194B56AC3E24}"/>
              </a:ext>
            </a:extLst>
          </p:cNvPr>
          <p:cNvSpPr>
            <a:spLocks noChangeAspect="1"/>
          </p:cNvSpPr>
          <p:nvPr/>
        </p:nvSpPr>
        <p:spPr>
          <a:xfrm>
            <a:off x="6727738" y="4913594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16A46C-56AD-3A08-31A7-A0D07DEADBF9}"/>
              </a:ext>
            </a:extLst>
          </p:cNvPr>
          <p:cNvSpPr>
            <a:spLocks noChangeAspect="1"/>
          </p:cNvSpPr>
          <p:nvPr/>
        </p:nvSpPr>
        <p:spPr>
          <a:xfrm>
            <a:off x="8068747" y="4978377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0480783-250A-F7D0-CBB5-19BD384827C9}"/>
              </a:ext>
            </a:extLst>
          </p:cNvPr>
          <p:cNvSpPr>
            <a:spLocks noChangeAspect="1"/>
          </p:cNvSpPr>
          <p:nvPr/>
        </p:nvSpPr>
        <p:spPr>
          <a:xfrm>
            <a:off x="9437775" y="3830414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D8D0C48-C827-8A7C-EA62-0894032937B1}"/>
              </a:ext>
            </a:extLst>
          </p:cNvPr>
          <p:cNvSpPr>
            <a:spLocks noChangeAspect="1"/>
          </p:cNvSpPr>
          <p:nvPr/>
        </p:nvSpPr>
        <p:spPr>
          <a:xfrm>
            <a:off x="10103151" y="3830548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ABB23C1-B25D-901F-7A66-B0034D726E78}"/>
              </a:ext>
            </a:extLst>
          </p:cNvPr>
          <p:cNvSpPr>
            <a:spLocks noChangeAspect="1"/>
          </p:cNvSpPr>
          <p:nvPr/>
        </p:nvSpPr>
        <p:spPr>
          <a:xfrm>
            <a:off x="9756055" y="441252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BA31B6F-12A0-3A54-B1F3-46E969D12ED2}"/>
              </a:ext>
            </a:extLst>
          </p:cNvPr>
          <p:cNvSpPr>
            <a:spLocks noChangeAspect="1"/>
          </p:cNvSpPr>
          <p:nvPr/>
        </p:nvSpPr>
        <p:spPr>
          <a:xfrm>
            <a:off x="9085225" y="4399128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8574F1-166A-3F07-4E50-8AFE3CBE7E6F}"/>
              </a:ext>
            </a:extLst>
          </p:cNvPr>
          <p:cNvSpPr>
            <a:spLocks noChangeAspect="1"/>
          </p:cNvSpPr>
          <p:nvPr/>
        </p:nvSpPr>
        <p:spPr>
          <a:xfrm>
            <a:off x="7762592" y="4383253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F59F03-7330-32FE-8CA2-977CAD5E5863}"/>
              </a:ext>
            </a:extLst>
          </p:cNvPr>
          <p:cNvSpPr>
            <a:spLocks noChangeAspect="1"/>
          </p:cNvSpPr>
          <p:nvPr/>
        </p:nvSpPr>
        <p:spPr>
          <a:xfrm>
            <a:off x="7111692" y="4347704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A7E758-1BAA-7257-795C-B0AF431C9BCF}"/>
              </a:ext>
            </a:extLst>
          </p:cNvPr>
          <p:cNvSpPr>
            <a:spLocks noChangeAspect="1"/>
          </p:cNvSpPr>
          <p:nvPr/>
        </p:nvSpPr>
        <p:spPr>
          <a:xfrm>
            <a:off x="9400771" y="499463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21CF814-E226-6FD8-EFC1-F58EC656B1D2}"/>
              </a:ext>
            </a:extLst>
          </p:cNvPr>
          <p:cNvSpPr>
            <a:spLocks noChangeAspect="1"/>
          </p:cNvSpPr>
          <p:nvPr/>
        </p:nvSpPr>
        <p:spPr>
          <a:xfrm>
            <a:off x="8734759" y="4978377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C46DA6-16C7-4DB3-0951-69EB32FF2533}"/>
              </a:ext>
            </a:extLst>
          </p:cNvPr>
          <p:cNvSpPr>
            <a:spLocks noChangeAspect="1"/>
          </p:cNvSpPr>
          <p:nvPr/>
        </p:nvSpPr>
        <p:spPr>
          <a:xfrm>
            <a:off x="7399062" y="4959704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AA858CD-A8F5-889C-591A-91A38910C570}"/>
              </a:ext>
            </a:extLst>
          </p:cNvPr>
          <p:cNvSpPr>
            <a:spLocks noChangeAspect="1"/>
          </p:cNvSpPr>
          <p:nvPr/>
        </p:nvSpPr>
        <p:spPr>
          <a:xfrm>
            <a:off x="8094642" y="379928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7D9B19B-CF26-1186-8333-A5E7306148F8}"/>
              </a:ext>
            </a:extLst>
          </p:cNvPr>
          <p:cNvSpPr>
            <a:spLocks noChangeAspect="1"/>
          </p:cNvSpPr>
          <p:nvPr/>
        </p:nvSpPr>
        <p:spPr>
          <a:xfrm>
            <a:off x="7421667" y="3770663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55FDA35-97CC-C61B-0EC4-CC45CC2ADE0F}"/>
              </a:ext>
            </a:extLst>
          </p:cNvPr>
          <p:cNvSpPr>
            <a:spLocks noChangeAspect="1"/>
          </p:cNvSpPr>
          <p:nvPr/>
        </p:nvSpPr>
        <p:spPr>
          <a:xfrm>
            <a:off x="9800123" y="206557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754286E-782A-7819-FFF5-67E14F13B377}"/>
              </a:ext>
            </a:extLst>
          </p:cNvPr>
          <p:cNvSpPr>
            <a:spLocks noChangeAspect="1"/>
          </p:cNvSpPr>
          <p:nvPr/>
        </p:nvSpPr>
        <p:spPr>
          <a:xfrm>
            <a:off x="9453037" y="2647726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E770E65-96E5-1875-4FFC-5A5B407EEEAB}"/>
              </a:ext>
            </a:extLst>
          </p:cNvPr>
          <p:cNvSpPr>
            <a:spLocks noChangeAspect="1"/>
          </p:cNvSpPr>
          <p:nvPr/>
        </p:nvSpPr>
        <p:spPr>
          <a:xfrm>
            <a:off x="7759649" y="3171052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3DE2D63-980E-F024-AB34-0AE5B3736A24}"/>
              </a:ext>
            </a:extLst>
          </p:cNvPr>
          <p:cNvSpPr>
            <a:spLocks noChangeAspect="1"/>
          </p:cNvSpPr>
          <p:nvPr/>
        </p:nvSpPr>
        <p:spPr>
          <a:xfrm>
            <a:off x="9100658" y="3235835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2313722-16F0-0D61-37AE-42339F3CA2EB}"/>
              </a:ext>
            </a:extLst>
          </p:cNvPr>
          <p:cNvSpPr>
            <a:spLocks noChangeAspect="1"/>
          </p:cNvSpPr>
          <p:nvPr/>
        </p:nvSpPr>
        <p:spPr>
          <a:xfrm>
            <a:off x="10469686" y="2087872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9B3BD44-1365-C3A0-D832-65DA7EB3DA59}"/>
              </a:ext>
            </a:extLst>
          </p:cNvPr>
          <p:cNvSpPr>
            <a:spLocks noChangeAspect="1"/>
          </p:cNvSpPr>
          <p:nvPr/>
        </p:nvSpPr>
        <p:spPr>
          <a:xfrm>
            <a:off x="11135062" y="2099023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3ECC5A0-E3EB-21DA-796F-77AD1ECE79A1}"/>
              </a:ext>
            </a:extLst>
          </p:cNvPr>
          <p:cNvSpPr>
            <a:spLocks noChangeAspect="1"/>
          </p:cNvSpPr>
          <p:nvPr/>
        </p:nvSpPr>
        <p:spPr>
          <a:xfrm>
            <a:off x="10787966" y="266998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1835ABF-1AFC-028D-9261-BDDC2D4DE765}"/>
              </a:ext>
            </a:extLst>
          </p:cNvPr>
          <p:cNvSpPr>
            <a:spLocks noChangeAspect="1"/>
          </p:cNvSpPr>
          <p:nvPr/>
        </p:nvSpPr>
        <p:spPr>
          <a:xfrm>
            <a:off x="10117136" y="2656586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D58F222-0102-CDD9-689D-830215BEC3A0}"/>
              </a:ext>
            </a:extLst>
          </p:cNvPr>
          <p:cNvSpPr>
            <a:spLocks noChangeAspect="1"/>
          </p:cNvSpPr>
          <p:nvPr/>
        </p:nvSpPr>
        <p:spPr>
          <a:xfrm>
            <a:off x="8794503" y="2640711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6174EA1-9A14-4BB5-ED1F-DC34CE4CF317}"/>
              </a:ext>
            </a:extLst>
          </p:cNvPr>
          <p:cNvSpPr>
            <a:spLocks noChangeAspect="1"/>
          </p:cNvSpPr>
          <p:nvPr/>
        </p:nvSpPr>
        <p:spPr>
          <a:xfrm>
            <a:off x="8143603" y="260516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0ED5579D-FAA3-C622-206D-082896FE482E}"/>
              </a:ext>
            </a:extLst>
          </p:cNvPr>
          <p:cNvSpPr>
            <a:spLocks noChangeAspect="1"/>
          </p:cNvSpPr>
          <p:nvPr/>
        </p:nvSpPr>
        <p:spPr>
          <a:xfrm>
            <a:off x="10432682" y="3252088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DA20E-AD24-DAE1-2259-6C037C9007B8}"/>
              </a:ext>
            </a:extLst>
          </p:cNvPr>
          <p:cNvSpPr>
            <a:spLocks noChangeAspect="1"/>
          </p:cNvSpPr>
          <p:nvPr/>
        </p:nvSpPr>
        <p:spPr>
          <a:xfrm>
            <a:off x="9766670" y="3235835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144A3833-E33E-6AA4-2FFA-5B12FA4A7656}"/>
              </a:ext>
            </a:extLst>
          </p:cNvPr>
          <p:cNvSpPr>
            <a:spLocks noChangeAspect="1"/>
          </p:cNvSpPr>
          <p:nvPr/>
        </p:nvSpPr>
        <p:spPr>
          <a:xfrm>
            <a:off x="8430973" y="321716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015D00B6-5714-1166-E707-4970ED4C6B62}"/>
              </a:ext>
            </a:extLst>
          </p:cNvPr>
          <p:cNvSpPr>
            <a:spLocks noChangeAspect="1"/>
          </p:cNvSpPr>
          <p:nvPr/>
        </p:nvSpPr>
        <p:spPr>
          <a:xfrm>
            <a:off x="9126553" y="2056738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0F63193-C73E-A6C0-6B09-E0C7805F7E46}"/>
              </a:ext>
            </a:extLst>
          </p:cNvPr>
          <p:cNvSpPr>
            <a:spLocks noChangeAspect="1"/>
          </p:cNvSpPr>
          <p:nvPr/>
        </p:nvSpPr>
        <p:spPr>
          <a:xfrm>
            <a:off x="8453578" y="2028121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6" name="Content Placeholder 2">
            <a:extLst>
              <a:ext uri="{FF2B5EF4-FFF2-40B4-BE49-F238E27FC236}">
                <a16:creationId xmlns:a16="http://schemas.microsoft.com/office/drawing/2014/main" id="{6DAA0429-1ABD-77EC-0EE0-C31E97881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35125"/>
            <a:ext cx="6519296" cy="4675188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Things not </a:t>
            </a:r>
            <a:r>
              <a:rPr lang="da-DK" dirty="0" err="1"/>
              <a:t>modelled</a:t>
            </a:r>
            <a:r>
              <a:rPr lang="da-DK" dirty="0"/>
              <a:t> in the </a:t>
            </a:r>
            <a:r>
              <a:rPr lang="da-DK" dirty="0" err="1"/>
              <a:t>previous</a:t>
            </a:r>
            <a:r>
              <a:rPr lang="da-DK" dirty="0"/>
              <a:t> </a:t>
            </a:r>
            <a:r>
              <a:rPr lang="da-DK" dirty="0" err="1"/>
              <a:t>method</a:t>
            </a:r>
            <a:r>
              <a:rPr lang="da-DK" dirty="0"/>
              <a:t>:</a:t>
            </a:r>
          </a:p>
          <a:p>
            <a:r>
              <a:rPr lang="da-DK" dirty="0"/>
              <a:t>Circular </a:t>
            </a:r>
            <a:r>
              <a:rPr lang="da-DK" dirty="0" err="1"/>
              <a:t>voltage</a:t>
            </a:r>
            <a:r>
              <a:rPr lang="da-DK" dirty="0"/>
              <a:t> </a:t>
            </a:r>
            <a:r>
              <a:rPr lang="da-DK" dirty="0" err="1"/>
              <a:t>sweep</a:t>
            </a:r>
            <a:endParaRPr lang="da-DK" dirty="0"/>
          </a:p>
          <a:p>
            <a:r>
              <a:rPr lang="da-DK" dirty="0" err="1"/>
              <a:t>Ability</a:t>
            </a:r>
            <a:r>
              <a:rPr lang="da-DK" dirty="0"/>
              <a:t> to model </a:t>
            </a:r>
            <a:r>
              <a:rPr lang="da-DK" dirty="0" err="1"/>
              <a:t>effects</a:t>
            </a:r>
            <a:endParaRPr lang="da-DK" dirty="0"/>
          </a:p>
          <a:p>
            <a:pPr lvl="1"/>
            <a:r>
              <a:rPr lang="da-DK" dirty="0" err="1"/>
              <a:t>Hysteresis</a:t>
            </a:r>
            <a:endParaRPr lang="da-DK" dirty="0"/>
          </a:p>
          <a:p>
            <a:pPr lvl="1"/>
            <a:r>
              <a:rPr lang="da-DK" dirty="0" err="1"/>
              <a:t>Neighbour-interactions</a:t>
            </a:r>
            <a:endParaRPr lang="da-DK" dirty="0"/>
          </a:p>
          <a:p>
            <a:pPr lvl="1"/>
            <a:endParaRPr lang="da-DK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6170FFD-8876-2A3D-52E5-E0098DD2E9E0}"/>
              </a:ext>
            </a:extLst>
          </p:cNvPr>
          <p:cNvCxnSpPr/>
          <p:nvPr/>
        </p:nvCxnSpPr>
        <p:spPr>
          <a:xfrm>
            <a:off x="6797385" y="6013989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F9A8C5F-77FF-B383-9D3F-202CCB7CEFA0}"/>
              </a:ext>
            </a:extLst>
          </p:cNvPr>
          <p:cNvSpPr txBox="1"/>
          <p:nvPr/>
        </p:nvSpPr>
        <p:spPr>
          <a:xfrm>
            <a:off x="10503983" y="5894201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F2D92F4-D687-74A2-7F34-49C2804D2C85}"/>
              </a:ext>
            </a:extLst>
          </p:cNvPr>
          <p:cNvCxnSpPr>
            <a:cxnSpLocks/>
          </p:cNvCxnSpPr>
          <p:nvPr/>
        </p:nvCxnSpPr>
        <p:spPr>
          <a:xfrm>
            <a:off x="6965608" y="6310313"/>
            <a:ext cx="3312486" cy="0"/>
          </a:xfrm>
          <a:prstGeom prst="straightConnector1">
            <a:avLst/>
          </a:prstGeom>
          <a:ln w="19050">
            <a:solidFill>
              <a:schemeClr val="accent3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8182215-488E-5AC2-B1FC-43DC97A0799A}"/>
              </a:ext>
            </a:extLst>
          </p:cNvPr>
          <p:cNvCxnSpPr>
            <a:cxnSpLocks/>
          </p:cNvCxnSpPr>
          <p:nvPr/>
        </p:nvCxnSpPr>
        <p:spPr>
          <a:xfrm flipH="1">
            <a:off x="6956387" y="6409464"/>
            <a:ext cx="3321707" cy="0"/>
          </a:xfrm>
          <a:prstGeom prst="straightConnector1">
            <a:avLst/>
          </a:prstGeom>
          <a:ln w="19050">
            <a:solidFill>
              <a:schemeClr val="accent3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F7C088B1-DCC8-E83B-9FC6-886135CC732A}"/>
              </a:ext>
            </a:extLst>
          </p:cNvPr>
          <p:cNvSpPr txBox="1"/>
          <p:nvPr/>
        </p:nvSpPr>
        <p:spPr>
          <a:xfrm>
            <a:off x="8046529" y="6434213"/>
            <a:ext cx="109998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b="1" dirty="0"/>
              <a:t>Circular </a:t>
            </a:r>
            <a:r>
              <a:rPr lang="da-DK" sz="1050" b="1" dirty="0" err="1"/>
              <a:t>sweep</a:t>
            </a:r>
            <a:endParaRPr lang="da-DK" sz="1050" b="1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15291C6-969F-EA48-8C87-846C62362D43}"/>
              </a:ext>
            </a:extLst>
          </p:cNvPr>
          <p:cNvSpPr txBox="1"/>
          <p:nvPr/>
        </p:nvSpPr>
        <p:spPr>
          <a:xfrm>
            <a:off x="7502487" y="65219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5291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1" y="620714"/>
            <a:ext cx="11759745" cy="489021"/>
          </a:xfrm>
        </p:spPr>
        <p:txBody>
          <a:bodyPr/>
          <a:lstStyle/>
          <a:p>
            <a:r>
              <a:rPr lang="da-DK" dirty="0"/>
              <a:t>Methods – </a:t>
            </a:r>
            <a:r>
              <a:rPr lang="da-DK" sz="3200" dirty="0"/>
              <a:t>Simulating surface </a:t>
            </a:r>
            <a:r>
              <a:rPr lang="da-DK" sz="3200" dirty="0" err="1"/>
              <a:t>adsorbates</a:t>
            </a:r>
            <a:r>
              <a:rPr lang="da-DK" sz="3200" dirty="0"/>
              <a:t> </a:t>
            </a:r>
            <a:r>
              <a:rPr lang="da-DK" sz="3200" dirty="0" err="1"/>
              <a:t>while</a:t>
            </a:r>
            <a:r>
              <a:rPr lang="da-DK" sz="3200" dirty="0"/>
              <a:t> </a:t>
            </a:r>
            <a:r>
              <a:rPr lang="da-DK" sz="3200" dirty="0" err="1"/>
              <a:t>varying</a:t>
            </a:r>
            <a:r>
              <a:rPr lang="da-DK" sz="3200" dirty="0"/>
              <a:t> </a:t>
            </a:r>
            <a:r>
              <a:rPr lang="da-DK" sz="3200" dirty="0" err="1"/>
              <a:t>voltage</a:t>
            </a:r>
            <a:br>
              <a:rPr lang="da-DK" sz="3200" dirty="0"/>
            </a:br>
            <a:br>
              <a:rPr lang="da-DK" sz="3200" dirty="0"/>
            </a:b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17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71D88AB-4CF4-082F-5761-F18C265E858D}"/>
              </a:ext>
            </a:extLst>
          </p:cNvPr>
          <p:cNvSpPr>
            <a:spLocks noChangeAspect="1"/>
          </p:cNvSpPr>
          <p:nvPr/>
        </p:nvSpPr>
        <p:spPr>
          <a:xfrm>
            <a:off x="8768212" y="380811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D167CF8-F789-49A5-D5F8-170E1B5A9EE4}"/>
              </a:ext>
            </a:extLst>
          </p:cNvPr>
          <p:cNvSpPr>
            <a:spLocks noChangeAspect="1"/>
          </p:cNvSpPr>
          <p:nvPr/>
        </p:nvSpPr>
        <p:spPr>
          <a:xfrm>
            <a:off x="8421126" y="4390268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7ADBF71-1EAE-CCE6-066B-194B56AC3E24}"/>
              </a:ext>
            </a:extLst>
          </p:cNvPr>
          <p:cNvSpPr>
            <a:spLocks noChangeAspect="1"/>
          </p:cNvSpPr>
          <p:nvPr/>
        </p:nvSpPr>
        <p:spPr>
          <a:xfrm>
            <a:off x="6727738" y="4913594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216A46C-56AD-3A08-31A7-A0D07DEADBF9}"/>
              </a:ext>
            </a:extLst>
          </p:cNvPr>
          <p:cNvSpPr>
            <a:spLocks noChangeAspect="1"/>
          </p:cNvSpPr>
          <p:nvPr/>
        </p:nvSpPr>
        <p:spPr>
          <a:xfrm>
            <a:off x="8068747" y="4978377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0480783-250A-F7D0-CBB5-19BD384827C9}"/>
              </a:ext>
            </a:extLst>
          </p:cNvPr>
          <p:cNvSpPr>
            <a:spLocks noChangeAspect="1"/>
          </p:cNvSpPr>
          <p:nvPr/>
        </p:nvSpPr>
        <p:spPr>
          <a:xfrm>
            <a:off x="9437775" y="3830414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D8D0C48-C827-8A7C-EA62-0894032937B1}"/>
              </a:ext>
            </a:extLst>
          </p:cNvPr>
          <p:cNvSpPr>
            <a:spLocks noChangeAspect="1"/>
          </p:cNvSpPr>
          <p:nvPr/>
        </p:nvSpPr>
        <p:spPr>
          <a:xfrm>
            <a:off x="10103151" y="3830548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ABB23C1-B25D-901F-7A66-B0034D726E78}"/>
              </a:ext>
            </a:extLst>
          </p:cNvPr>
          <p:cNvSpPr>
            <a:spLocks noChangeAspect="1"/>
          </p:cNvSpPr>
          <p:nvPr/>
        </p:nvSpPr>
        <p:spPr>
          <a:xfrm>
            <a:off x="9756055" y="441252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BA31B6F-12A0-3A54-B1F3-46E969D12ED2}"/>
              </a:ext>
            </a:extLst>
          </p:cNvPr>
          <p:cNvSpPr>
            <a:spLocks noChangeAspect="1"/>
          </p:cNvSpPr>
          <p:nvPr/>
        </p:nvSpPr>
        <p:spPr>
          <a:xfrm>
            <a:off x="9085225" y="4399128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8574F1-166A-3F07-4E50-8AFE3CBE7E6F}"/>
              </a:ext>
            </a:extLst>
          </p:cNvPr>
          <p:cNvSpPr>
            <a:spLocks noChangeAspect="1"/>
          </p:cNvSpPr>
          <p:nvPr/>
        </p:nvSpPr>
        <p:spPr>
          <a:xfrm>
            <a:off x="7762592" y="4383253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F59F03-7330-32FE-8CA2-977CAD5E5863}"/>
              </a:ext>
            </a:extLst>
          </p:cNvPr>
          <p:cNvSpPr>
            <a:spLocks noChangeAspect="1"/>
          </p:cNvSpPr>
          <p:nvPr/>
        </p:nvSpPr>
        <p:spPr>
          <a:xfrm>
            <a:off x="7111692" y="4347704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A7E758-1BAA-7257-795C-B0AF431C9BCF}"/>
              </a:ext>
            </a:extLst>
          </p:cNvPr>
          <p:cNvSpPr>
            <a:spLocks noChangeAspect="1"/>
          </p:cNvSpPr>
          <p:nvPr/>
        </p:nvSpPr>
        <p:spPr>
          <a:xfrm>
            <a:off x="9400771" y="499463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21CF814-E226-6FD8-EFC1-F58EC656B1D2}"/>
              </a:ext>
            </a:extLst>
          </p:cNvPr>
          <p:cNvSpPr>
            <a:spLocks noChangeAspect="1"/>
          </p:cNvSpPr>
          <p:nvPr/>
        </p:nvSpPr>
        <p:spPr>
          <a:xfrm>
            <a:off x="8734759" y="4978377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C46DA6-16C7-4DB3-0951-69EB32FF2533}"/>
              </a:ext>
            </a:extLst>
          </p:cNvPr>
          <p:cNvSpPr>
            <a:spLocks noChangeAspect="1"/>
          </p:cNvSpPr>
          <p:nvPr/>
        </p:nvSpPr>
        <p:spPr>
          <a:xfrm>
            <a:off x="7399062" y="4959704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AA858CD-A8F5-889C-591A-91A38910C570}"/>
              </a:ext>
            </a:extLst>
          </p:cNvPr>
          <p:cNvSpPr>
            <a:spLocks noChangeAspect="1"/>
          </p:cNvSpPr>
          <p:nvPr/>
        </p:nvSpPr>
        <p:spPr>
          <a:xfrm>
            <a:off x="8094642" y="379928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7D9B19B-CF26-1186-8333-A5E7306148F8}"/>
              </a:ext>
            </a:extLst>
          </p:cNvPr>
          <p:cNvSpPr>
            <a:spLocks noChangeAspect="1"/>
          </p:cNvSpPr>
          <p:nvPr/>
        </p:nvSpPr>
        <p:spPr>
          <a:xfrm>
            <a:off x="7421667" y="3770663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55FDA35-97CC-C61B-0EC4-CC45CC2ADE0F}"/>
              </a:ext>
            </a:extLst>
          </p:cNvPr>
          <p:cNvSpPr>
            <a:spLocks noChangeAspect="1"/>
          </p:cNvSpPr>
          <p:nvPr/>
        </p:nvSpPr>
        <p:spPr>
          <a:xfrm>
            <a:off x="9800123" y="206557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754286E-782A-7819-FFF5-67E14F13B377}"/>
              </a:ext>
            </a:extLst>
          </p:cNvPr>
          <p:cNvSpPr>
            <a:spLocks noChangeAspect="1"/>
          </p:cNvSpPr>
          <p:nvPr/>
        </p:nvSpPr>
        <p:spPr>
          <a:xfrm>
            <a:off x="9453037" y="2647726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E770E65-96E5-1875-4FFC-5A5B407EEEAB}"/>
              </a:ext>
            </a:extLst>
          </p:cNvPr>
          <p:cNvSpPr>
            <a:spLocks noChangeAspect="1"/>
          </p:cNvSpPr>
          <p:nvPr/>
        </p:nvSpPr>
        <p:spPr>
          <a:xfrm>
            <a:off x="7759649" y="3171052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3DE2D63-980E-F024-AB34-0AE5B3736A24}"/>
              </a:ext>
            </a:extLst>
          </p:cNvPr>
          <p:cNvSpPr>
            <a:spLocks noChangeAspect="1"/>
          </p:cNvSpPr>
          <p:nvPr/>
        </p:nvSpPr>
        <p:spPr>
          <a:xfrm>
            <a:off x="9100658" y="3235835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2313722-16F0-0D61-37AE-42339F3CA2EB}"/>
              </a:ext>
            </a:extLst>
          </p:cNvPr>
          <p:cNvSpPr>
            <a:spLocks noChangeAspect="1"/>
          </p:cNvSpPr>
          <p:nvPr/>
        </p:nvSpPr>
        <p:spPr>
          <a:xfrm>
            <a:off x="10469686" y="2087872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9B3BD44-1365-C3A0-D832-65DA7EB3DA59}"/>
              </a:ext>
            </a:extLst>
          </p:cNvPr>
          <p:cNvSpPr>
            <a:spLocks noChangeAspect="1"/>
          </p:cNvSpPr>
          <p:nvPr/>
        </p:nvSpPr>
        <p:spPr>
          <a:xfrm>
            <a:off x="11135062" y="2099023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B3ECC5A0-E3EB-21DA-796F-77AD1ECE79A1}"/>
              </a:ext>
            </a:extLst>
          </p:cNvPr>
          <p:cNvSpPr>
            <a:spLocks noChangeAspect="1"/>
          </p:cNvSpPr>
          <p:nvPr/>
        </p:nvSpPr>
        <p:spPr>
          <a:xfrm>
            <a:off x="10787966" y="266998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1835ABF-1AFC-028D-9261-BDDC2D4DE765}"/>
              </a:ext>
            </a:extLst>
          </p:cNvPr>
          <p:cNvSpPr>
            <a:spLocks noChangeAspect="1"/>
          </p:cNvSpPr>
          <p:nvPr/>
        </p:nvSpPr>
        <p:spPr>
          <a:xfrm>
            <a:off x="10117136" y="2656586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BD58F222-0102-CDD9-689D-830215BEC3A0}"/>
              </a:ext>
            </a:extLst>
          </p:cNvPr>
          <p:cNvSpPr>
            <a:spLocks noChangeAspect="1"/>
          </p:cNvSpPr>
          <p:nvPr/>
        </p:nvSpPr>
        <p:spPr>
          <a:xfrm>
            <a:off x="8794503" y="2640711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6174EA1-9A14-4BB5-ED1F-DC34CE4CF317}"/>
              </a:ext>
            </a:extLst>
          </p:cNvPr>
          <p:cNvSpPr>
            <a:spLocks noChangeAspect="1"/>
          </p:cNvSpPr>
          <p:nvPr/>
        </p:nvSpPr>
        <p:spPr>
          <a:xfrm>
            <a:off x="8143603" y="260516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0ED5579D-FAA3-C622-206D-082896FE482E}"/>
              </a:ext>
            </a:extLst>
          </p:cNvPr>
          <p:cNvSpPr>
            <a:spLocks noChangeAspect="1"/>
          </p:cNvSpPr>
          <p:nvPr/>
        </p:nvSpPr>
        <p:spPr>
          <a:xfrm>
            <a:off x="10432682" y="3252088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460DA20E-AD24-DAE1-2259-6C037C9007B8}"/>
              </a:ext>
            </a:extLst>
          </p:cNvPr>
          <p:cNvSpPr>
            <a:spLocks noChangeAspect="1"/>
          </p:cNvSpPr>
          <p:nvPr/>
        </p:nvSpPr>
        <p:spPr>
          <a:xfrm>
            <a:off x="9766670" y="3235835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144A3833-E33E-6AA4-2FFA-5B12FA4A7656}"/>
              </a:ext>
            </a:extLst>
          </p:cNvPr>
          <p:cNvSpPr>
            <a:spLocks noChangeAspect="1"/>
          </p:cNvSpPr>
          <p:nvPr/>
        </p:nvSpPr>
        <p:spPr>
          <a:xfrm>
            <a:off x="8430973" y="321716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015D00B6-5714-1166-E707-4970ED4C6B62}"/>
              </a:ext>
            </a:extLst>
          </p:cNvPr>
          <p:cNvSpPr>
            <a:spLocks noChangeAspect="1"/>
          </p:cNvSpPr>
          <p:nvPr/>
        </p:nvSpPr>
        <p:spPr>
          <a:xfrm>
            <a:off x="9126553" y="2056738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0F63193-C73E-A6C0-6B09-E0C7805F7E46}"/>
              </a:ext>
            </a:extLst>
          </p:cNvPr>
          <p:cNvSpPr>
            <a:spLocks noChangeAspect="1"/>
          </p:cNvSpPr>
          <p:nvPr/>
        </p:nvSpPr>
        <p:spPr>
          <a:xfrm>
            <a:off x="8453578" y="2028121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6170FFD-8876-2A3D-52E5-E0098DD2E9E0}"/>
              </a:ext>
            </a:extLst>
          </p:cNvPr>
          <p:cNvCxnSpPr/>
          <p:nvPr/>
        </p:nvCxnSpPr>
        <p:spPr>
          <a:xfrm>
            <a:off x="6797385" y="6013989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F9A8C5F-77FF-B383-9D3F-202CCB7CEFA0}"/>
              </a:ext>
            </a:extLst>
          </p:cNvPr>
          <p:cNvSpPr txBox="1"/>
          <p:nvPr/>
        </p:nvSpPr>
        <p:spPr>
          <a:xfrm>
            <a:off x="10503983" y="5894201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F2D92F4-D687-74A2-7F34-49C2804D2C85}"/>
              </a:ext>
            </a:extLst>
          </p:cNvPr>
          <p:cNvCxnSpPr>
            <a:cxnSpLocks/>
          </p:cNvCxnSpPr>
          <p:nvPr/>
        </p:nvCxnSpPr>
        <p:spPr>
          <a:xfrm>
            <a:off x="6965608" y="6310313"/>
            <a:ext cx="3312486" cy="0"/>
          </a:xfrm>
          <a:prstGeom prst="straightConnector1">
            <a:avLst/>
          </a:prstGeom>
          <a:ln w="19050">
            <a:solidFill>
              <a:schemeClr val="accent3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8182215-488E-5AC2-B1FC-43DC97A0799A}"/>
              </a:ext>
            </a:extLst>
          </p:cNvPr>
          <p:cNvCxnSpPr>
            <a:cxnSpLocks/>
          </p:cNvCxnSpPr>
          <p:nvPr/>
        </p:nvCxnSpPr>
        <p:spPr>
          <a:xfrm flipH="1">
            <a:off x="6956387" y="6409464"/>
            <a:ext cx="3321707" cy="0"/>
          </a:xfrm>
          <a:prstGeom prst="straightConnector1">
            <a:avLst/>
          </a:prstGeom>
          <a:ln w="19050">
            <a:solidFill>
              <a:schemeClr val="accent3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F7C088B1-DCC8-E83B-9FC6-886135CC732A}"/>
              </a:ext>
            </a:extLst>
          </p:cNvPr>
          <p:cNvSpPr txBox="1"/>
          <p:nvPr/>
        </p:nvSpPr>
        <p:spPr>
          <a:xfrm>
            <a:off x="8046529" y="6434213"/>
            <a:ext cx="109998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b="1" dirty="0"/>
              <a:t>Circular </a:t>
            </a:r>
            <a:r>
              <a:rPr lang="da-DK" sz="1050" b="1" dirty="0" err="1"/>
              <a:t>sweep</a:t>
            </a:r>
            <a:endParaRPr lang="da-DK" sz="1050" b="1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15291C6-969F-EA48-8C87-846C62362D43}"/>
              </a:ext>
            </a:extLst>
          </p:cNvPr>
          <p:cNvSpPr txBox="1"/>
          <p:nvPr/>
        </p:nvSpPr>
        <p:spPr>
          <a:xfrm>
            <a:off x="7502487" y="65219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20ECC-F1FE-1FBA-E310-CC395BB05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63" y="1635125"/>
            <a:ext cx="5507037" cy="392996"/>
          </a:xfrm>
        </p:spPr>
        <p:txBody>
          <a:bodyPr/>
          <a:lstStyle/>
          <a:p>
            <a:pPr marL="0" indent="0" algn="ctr">
              <a:buNone/>
            </a:pPr>
            <a:r>
              <a:rPr lang="da-DK" b="1" dirty="0"/>
              <a:t>Algorithm</a:t>
            </a:r>
          </a:p>
          <a:p>
            <a:pPr marL="0" indent="0">
              <a:buNone/>
            </a:pPr>
            <a:endParaRPr lang="da-DK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E6B3A2-A486-3CB7-7666-08E3EE56B7B2}"/>
              </a:ext>
            </a:extLst>
          </p:cNvPr>
          <p:cNvSpPr txBox="1">
            <a:spLocks/>
          </p:cNvSpPr>
          <p:nvPr/>
        </p:nvSpPr>
        <p:spPr>
          <a:xfrm>
            <a:off x="588961" y="2072873"/>
            <a:ext cx="6603551" cy="46400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Predict all energies on all sites</a:t>
            </a:r>
          </a:p>
          <a:p>
            <a:pPr lvl="1"/>
            <a:r>
              <a:rPr lang="en-GB" dirty="0"/>
              <a:t>All three adsorbates</a:t>
            </a:r>
          </a:p>
          <a:p>
            <a:r>
              <a:rPr lang="en-GB" dirty="0"/>
              <a:t>For voltage in voltage range:</a:t>
            </a:r>
          </a:p>
          <a:p>
            <a:pPr lvl="1"/>
            <a:r>
              <a:rPr lang="en-GB" dirty="0"/>
              <a:t>Loop through all adsorbates:</a:t>
            </a:r>
          </a:p>
          <a:p>
            <a:pPr lvl="2"/>
            <a:r>
              <a:rPr lang="en-GB" dirty="0"/>
              <a:t>Account for steric hindrance, if neighbours</a:t>
            </a:r>
          </a:p>
          <a:p>
            <a:pPr lvl="2"/>
            <a:r>
              <a:rPr lang="en-GB" dirty="0"/>
              <a:t>If binding energy &gt; Hysteresis energy barrier: </a:t>
            </a:r>
            <a:r>
              <a:rPr lang="en-GB" b="1" dirty="0"/>
              <a:t>Remove</a:t>
            </a:r>
            <a:endParaRPr lang="en-GB" dirty="0"/>
          </a:p>
          <a:p>
            <a:pPr lvl="1"/>
            <a:r>
              <a:rPr lang="en-GB" dirty="0"/>
              <a:t>Loop through the smallest energies:</a:t>
            </a:r>
          </a:p>
          <a:p>
            <a:pPr lvl="2"/>
            <a:r>
              <a:rPr lang="en-GB" dirty="0"/>
              <a:t>Check for emptiness on the site</a:t>
            </a:r>
          </a:p>
          <a:p>
            <a:pPr lvl="2"/>
            <a:r>
              <a:rPr lang="en-GB" dirty="0"/>
              <a:t>Account for steric hindrance, if neighbours</a:t>
            </a:r>
          </a:p>
          <a:p>
            <a:pPr lvl="2"/>
            <a:r>
              <a:rPr lang="en-GB" dirty="0"/>
              <a:t>If binding energy &lt; 0: </a:t>
            </a:r>
            <a:r>
              <a:rPr lang="en-GB" b="1" dirty="0"/>
              <a:t>Adsorb</a:t>
            </a:r>
          </a:p>
          <a:p>
            <a:pPr lvl="2"/>
            <a:r>
              <a:rPr lang="en-GB" dirty="0"/>
              <a:t>Continue adsorbing until lowest energy &gt; 0</a:t>
            </a:r>
          </a:p>
          <a:p>
            <a:pPr lvl="1"/>
            <a:r>
              <a:rPr lang="en-GB" dirty="0"/>
              <a:t>Save the summed binding energies of all adsorbates divided by total number of atoms</a:t>
            </a:r>
          </a:p>
          <a:p>
            <a:pPr lvl="2"/>
            <a:endParaRPr lang="en-GB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ACBE1A2-855D-2A2A-50E4-C3DC603F8C1A}"/>
              </a:ext>
            </a:extLst>
          </p:cNvPr>
          <p:cNvSpPr/>
          <p:nvPr/>
        </p:nvSpPr>
        <p:spPr>
          <a:xfrm>
            <a:off x="1465243" y="2886419"/>
            <a:ext cx="1112704" cy="431561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DEEA984-D251-5F19-063B-B3DE6768852B}"/>
              </a:ext>
            </a:extLst>
          </p:cNvPr>
          <p:cNvSpPr/>
          <p:nvPr/>
        </p:nvSpPr>
        <p:spPr>
          <a:xfrm>
            <a:off x="1213983" y="5925573"/>
            <a:ext cx="5522470" cy="647989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21817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E943C-8D25-1EAF-2C6A-BD1A838FD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Methods – </a:t>
            </a:r>
            <a:r>
              <a:rPr lang="da-DK" sz="2800" dirty="0"/>
              <a:t>Simulating surface </a:t>
            </a:r>
            <a:r>
              <a:rPr lang="da-DK" sz="2800" dirty="0" err="1"/>
              <a:t>adsorbates</a:t>
            </a:r>
            <a:r>
              <a:rPr lang="da-DK" sz="2800" dirty="0"/>
              <a:t> </a:t>
            </a:r>
            <a:r>
              <a:rPr lang="da-DK" sz="2800" dirty="0" err="1"/>
              <a:t>while</a:t>
            </a:r>
            <a:r>
              <a:rPr lang="da-DK" sz="2800" dirty="0"/>
              <a:t> </a:t>
            </a:r>
            <a:r>
              <a:rPr lang="da-DK" sz="2800" dirty="0" err="1"/>
              <a:t>varying</a:t>
            </a:r>
            <a:r>
              <a:rPr lang="da-DK" sz="2800" dirty="0"/>
              <a:t> </a:t>
            </a:r>
            <a:r>
              <a:rPr lang="da-DK" sz="2800" dirty="0" err="1"/>
              <a:t>voltage</a:t>
            </a:r>
            <a:endParaRPr lang="da-DK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B591D6-66F6-B56D-C96F-9F5AB9452D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60956" y="5238512"/>
            <a:ext cx="1084566" cy="48312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47469-6EB4-3FCC-C0DD-8D5C3082E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9DEA5-5716-AE9A-8995-47C7522D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18</a:t>
            </a:fld>
            <a:endParaRPr lang="da-DK" dirty="0"/>
          </a:p>
        </p:txBody>
      </p:sp>
      <p:pic>
        <p:nvPicPr>
          <p:cNvPr id="9" name="Picture 8" descr="A picture containing shape&#10;&#10;Description automatically generated">
            <a:extLst>
              <a:ext uri="{FF2B5EF4-FFF2-40B4-BE49-F238E27FC236}">
                <a16:creationId xmlns:a16="http://schemas.microsoft.com/office/drawing/2014/main" id="{E83F2AF8-355F-EE3E-F3C6-468687BF3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63" y="3148580"/>
            <a:ext cx="5079312" cy="658614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E41540-ADD1-B314-8235-A0C69FFAE132}"/>
              </a:ext>
            </a:extLst>
          </p:cNvPr>
          <p:cNvCxnSpPr>
            <a:cxnSpLocks/>
          </p:cNvCxnSpPr>
          <p:nvPr/>
        </p:nvCxnSpPr>
        <p:spPr>
          <a:xfrm flipV="1">
            <a:off x="5783721" y="3466870"/>
            <a:ext cx="1013543" cy="118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7DD1B5A0-EAEC-2E66-3F25-455427D9C44B}"/>
                  </a:ext>
                </a:extLst>
              </p14:cNvPr>
              <p14:cNvContentPartPr/>
              <p14:nvPr/>
            </p14:nvContentPartPr>
            <p14:xfrm>
              <a:off x="7294251" y="2921738"/>
              <a:ext cx="3395160" cy="120780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7DD1B5A0-EAEC-2E66-3F25-455427D9C44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5251" y="2913098"/>
                <a:ext cx="3412800" cy="1225440"/>
              </a:xfrm>
              <a:prstGeom prst="rect">
                <a:avLst/>
              </a:prstGeom>
            </p:spPr>
          </p:pic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8482DDC-A92C-786C-7039-C1E68F2CEA48}"/>
              </a:ext>
            </a:extLst>
          </p:cNvPr>
          <p:cNvCxnSpPr>
            <a:cxnSpLocks/>
          </p:cNvCxnSpPr>
          <p:nvPr/>
        </p:nvCxnSpPr>
        <p:spPr>
          <a:xfrm flipV="1">
            <a:off x="9003239" y="4660126"/>
            <a:ext cx="0" cy="5243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07C2F7-AF16-CE92-3F97-C89E71534F10}"/>
              </a:ext>
            </a:extLst>
          </p:cNvPr>
          <p:cNvCxnSpPr/>
          <p:nvPr/>
        </p:nvCxnSpPr>
        <p:spPr>
          <a:xfrm>
            <a:off x="7266565" y="4199979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9C4B8EF-E9C8-C592-3FF7-A20765906999}"/>
              </a:ext>
            </a:extLst>
          </p:cNvPr>
          <p:cNvCxnSpPr>
            <a:cxnSpLocks/>
          </p:cNvCxnSpPr>
          <p:nvPr/>
        </p:nvCxnSpPr>
        <p:spPr>
          <a:xfrm flipV="1">
            <a:off x="7266565" y="2712813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968D81A-3E40-F788-EBAD-39FBA7734D79}"/>
              </a:ext>
            </a:extLst>
          </p:cNvPr>
          <p:cNvSpPr txBox="1"/>
          <p:nvPr/>
        </p:nvSpPr>
        <p:spPr>
          <a:xfrm>
            <a:off x="8677277" y="4234693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FDFE79-4BD6-A255-8CFF-BF5223338A5D}"/>
              </a:ext>
            </a:extLst>
          </p:cNvPr>
          <p:cNvSpPr txBox="1"/>
          <p:nvPr/>
        </p:nvSpPr>
        <p:spPr>
          <a:xfrm rot="16200000">
            <a:off x="6488859" y="3404132"/>
            <a:ext cx="12715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Interface energy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DC1DCE-6516-498B-783A-06402EF30FDA}"/>
              </a:ext>
            </a:extLst>
          </p:cNvPr>
          <p:cNvCxnSpPr>
            <a:cxnSpLocks/>
          </p:cNvCxnSpPr>
          <p:nvPr/>
        </p:nvCxnSpPr>
        <p:spPr>
          <a:xfrm>
            <a:off x="7277716" y="2890968"/>
            <a:ext cx="3512634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2317921-3B50-D353-088E-C4BB0F7AFC65}"/>
              </a:ext>
            </a:extLst>
          </p:cNvPr>
          <p:cNvSpPr txBox="1"/>
          <p:nvPr/>
        </p:nvSpPr>
        <p:spPr>
          <a:xfrm>
            <a:off x="7054576" y="2775896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0</a:t>
            </a:r>
            <a:endParaRPr lang="da-DK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B597FC-F21C-8F5A-9799-D73938FF9365}"/>
              </a:ext>
            </a:extLst>
          </p:cNvPr>
          <p:cNvSpPr txBox="1"/>
          <p:nvPr/>
        </p:nvSpPr>
        <p:spPr>
          <a:xfrm>
            <a:off x="8225230" y="2137017"/>
            <a:ext cx="1603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b="1" dirty="0"/>
              <a:t>Phase diagram</a:t>
            </a:r>
            <a:endParaRPr lang="da-DK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65C500CD-1A13-858B-4BCF-953851C895DA}"/>
                  </a:ext>
                </a:extLst>
              </p14:cNvPr>
              <p14:cNvContentPartPr/>
              <p14:nvPr/>
            </p14:nvContentPartPr>
            <p14:xfrm>
              <a:off x="7338891" y="2889338"/>
              <a:ext cx="3338280" cy="12416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65C500CD-1A13-858B-4BCF-953851C895D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30251" y="2880338"/>
                <a:ext cx="3355920" cy="125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349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  <p:bldP spid="2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E943C-8D25-1EAF-2C6A-BD1A838FD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Methods – </a:t>
            </a:r>
            <a:r>
              <a:rPr lang="da-DK" sz="2800" dirty="0"/>
              <a:t>Simulating surface </a:t>
            </a:r>
            <a:r>
              <a:rPr lang="da-DK" sz="2800" dirty="0" err="1"/>
              <a:t>adsorbates</a:t>
            </a:r>
            <a:r>
              <a:rPr lang="da-DK" sz="2800" dirty="0"/>
              <a:t> </a:t>
            </a:r>
            <a:r>
              <a:rPr lang="da-DK" sz="2800" dirty="0" err="1"/>
              <a:t>while</a:t>
            </a:r>
            <a:r>
              <a:rPr lang="da-DK" sz="2800" dirty="0"/>
              <a:t> </a:t>
            </a:r>
            <a:r>
              <a:rPr lang="da-DK" sz="2800" dirty="0" err="1"/>
              <a:t>varying</a:t>
            </a:r>
            <a:r>
              <a:rPr lang="da-DK" sz="2800" dirty="0"/>
              <a:t> </a:t>
            </a:r>
            <a:r>
              <a:rPr lang="da-DK" sz="2800" dirty="0" err="1"/>
              <a:t>voltage</a:t>
            </a: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47469-6EB4-3FCC-C0DD-8D5C3082E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9DEA5-5716-AE9A-8995-47C7522D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19</a:t>
            </a:fld>
            <a:endParaRPr lang="da-DK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7DD1B5A0-EAEC-2E66-3F25-455427D9C44B}"/>
                  </a:ext>
                </a:extLst>
              </p14:cNvPr>
              <p14:cNvContentPartPr/>
              <p14:nvPr/>
            </p14:nvContentPartPr>
            <p14:xfrm>
              <a:off x="4029220" y="2084456"/>
              <a:ext cx="3395160" cy="120780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7DD1B5A0-EAEC-2E66-3F25-455427D9C44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20220" y="2075816"/>
                <a:ext cx="3412800" cy="1225440"/>
              </a:xfrm>
              <a:prstGeom prst="rect">
                <a:avLst/>
              </a:prstGeom>
            </p:spPr>
          </p:pic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07C2F7-AF16-CE92-3F97-C89E71534F10}"/>
              </a:ext>
            </a:extLst>
          </p:cNvPr>
          <p:cNvCxnSpPr/>
          <p:nvPr/>
        </p:nvCxnSpPr>
        <p:spPr>
          <a:xfrm>
            <a:off x="4001534" y="3362697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9C4B8EF-E9C8-C592-3FF7-A20765906999}"/>
              </a:ext>
            </a:extLst>
          </p:cNvPr>
          <p:cNvCxnSpPr>
            <a:cxnSpLocks/>
          </p:cNvCxnSpPr>
          <p:nvPr/>
        </p:nvCxnSpPr>
        <p:spPr>
          <a:xfrm flipV="1">
            <a:off x="4001534" y="1875531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968D81A-3E40-F788-EBAD-39FBA7734D79}"/>
              </a:ext>
            </a:extLst>
          </p:cNvPr>
          <p:cNvSpPr txBox="1"/>
          <p:nvPr/>
        </p:nvSpPr>
        <p:spPr>
          <a:xfrm>
            <a:off x="5412246" y="3397411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FDFE79-4BD6-A255-8CFF-BF5223338A5D}"/>
              </a:ext>
            </a:extLst>
          </p:cNvPr>
          <p:cNvSpPr txBox="1"/>
          <p:nvPr/>
        </p:nvSpPr>
        <p:spPr>
          <a:xfrm rot="16200000">
            <a:off x="3223828" y="2566850"/>
            <a:ext cx="12715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Interface energy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DC1DCE-6516-498B-783A-06402EF30FDA}"/>
              </a:ext>
            </a:extLst>
          </p:cNvPr>
          <p:cNvCxnSpPr>
            <a:cxnSpLocks/>
          </p:cNvCxnSpPr>
          <p:nvPr/>
        </p:nvCxnSpPr>
        <p:spPr>
          <a:xfrm>
            <a:off x="4012685" y="2053686"/>
            <a:ext cx="3512634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2317921-3B50-D353-088E-C4BB0F7AFC65}"/>
              </a:ext>
            </a:extLst>
          </p:cNvPr>
          <p:cNvSpPr txBox="1"/>
          <p:nvPr/>
        </p:nvSpPr>
        <p:spPr>
          <a:xfrm>
            <a:off x="3789545" y="1938614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0</a:t>
            </a:r>
            <a:endParaRPr lang="da-DK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B597FC-F21C-8F5A-9799-D73938FF9365}"/>
              </a:ext>
            </a:extLst>
          </p:cNvPr>
          <p:cNvSpPr txBox="1"/>
          <p:nvPr/>
        </p:nvSpPr>
        <p:spPr>
          <a:xfrm>
            <a:off x="4905114" y="1542109"/>
            <a:ext cx="1603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b="1" dirty="0"/>
              <a:t>Phase diagram</a:t>
            </a:r>
            <a:endParaRPr lang="da-DK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65C500CD-1A13-858B-4BCF-953851C895DA}"/>
                  </a:ext>
                </a:extLst>
              </p14:cNvPr>
              <p14:cNvContentPartPr/>
              <p14:nvPr/>
            </p14:nvContentPartPr>
            <p14:xfrm>
              <a:off x="4073860" y="2052056"/>
              <a:ext cx="3338280" cy="12416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65C500CD-1A13-858B-4BCF-953851C895D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65220" y="2043056"/>
                <a:ext cx="3355920" cy="1259280"/>
              </a:xfrm>
              <a:prstGeom prst="rect">
                <a:avLst/>
              </a:prstGeom>
            </p:spPr>
          </p:pic>
        </mc:Fallback>
      </mc:AlternateContent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E626CD-C9D8-B766-CD8A-5668A53AA1D2}"/>
              </a:ext>
            </a:extLst>
          </p:cNvPr>
          <p:cNvCxnSpPr>
            <a:cxnSpLocks/>
          </p:cNvCxnSpPr>
          <p:nvPr/>
        </p:nvCxnSpPr>
        <p:spPr>
          <a:xfrm>
            <a:off x="5743000" y="3818539"/>
            <a:ext cx="0" cy="7066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6BC045F-E082-FD89-93F5-0BB5EF992C36}"/>
              </a:ext>
            </a:extLst>
          </p:cNvPr>
          <p:cNvSpPr txBox="1"/>
          <p:nvPr/>
        </p:nvSpPr>
        <p:spPr>
          <a:xfrm>
            <a:off x="5808067" y="4017966"/>
            <a:ext cx="21018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/>
              <a:t>Double differentiation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229990C-4F16-E165-C0EB-EB0DD6441C96}"/>
              </a:ext>
            </a:extLst>
          </p:cNvPr>
          <p:cNvCxnSpPr/>
          <p:nvPr/>
        </p:nvCxnSpPr>
        <p:spPr>
          <a:xfrm>
            <a:off x="4032747" y="6390506"/>
            <a:ext cx="363529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6E1ACC8-0C5C-4508-A311-FA24C40E2494}"/>
              </a:ext>
            </a:extLst>
          </p:cNvPr>
          <p:cNvCxnSpPr>
            <a:cxnSpLocks/>
          </p:cNvCxnSpPr>
          <p:nvPr/>
        </p:nvCxnSpPr>
        <p:spPr>
          <a:xfrm flipV="1">
            <a:off x="4032747" y="4903340"/>
            <a:ext cx="0" cy="148716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BF8681C-0D12-A2E2-9D42-17737B017B22}"/>
              </a:ext>
            </a:extLst>
          </p:cNvPr>
          <p:cNvSpPr txBox="1"/>
          <p:nvPr/>
        </p:nvSpPr>
        <p:spPr>
          <a:xfrm>
            <a:off x="5443459" y="6425220"/>
            <a:ext cx="699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Voltage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39AF05-DF69-C650-F6EF-B911B85116AD}"/>
              </a:ext>
            </a:extLst>
          </p:cNvPr>
          <p:cNvSpPr txBox="1"/>
          <p:nvPr/>
        </p:nvSpPr>
        <p:spPr>
          <a:xfrm rot="16200000">
            <a:off x="3287905" y="5594659"/>
            <a:ext cx="12057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Current </a:t>
            </a:r>
            <a:r>
              <a:rPr lang="da-DK" sz="1100" b="1" dirty="0" err="1"/>
              <a:t>density</a:t>
            </a:r>
            <a:endParaRPr lang="da-DK" sz="1100" b="1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02B3D2-1757-AAD1-B734-598D0ABB41D2}"/>
              </a:ext>
            </a:extLst>
          </p:cNvPr>
          <p:cNvCxnSpPr>
            <a:cxnSpLocks/>
          </p:cNvCxnSpPr>
          <p:nvPr/>
        </p:nvCxnSpPr>
        <p:spPr>
          <a:xfrm>
            <a:off x="4043898" y="5654372"/>
            <a:ext cx="3512634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FE77347-99E3-EA93-28B5-6F2AB96288A9}"/>
              </a:ext>
            </a:extLst>
          </p:cNvPr>
          <p:cNvSpPr txBox="1"/>
          <p:nvPr/>
        </p:nvSpPr>
        <p:spPr>
          <a:xfrm>
            <a:off x="3820758" y="4966423"/>
            <a:ext cx="2664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100" b="1" dirty="0"/>
              <a:t>0</a:t>
            </a:r>
            <a:endParaRPr lang="da-DK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19946B-EDA1-EF40-6CC2-79962441AF63}"/>
              </a:ext>
            </a:extLst>
          </p:cNvPr>
          <p:cNvSpPr txBox="1"/>
          <p:nvPr/>
        </p:nvSpPr>
        <p:spPr>
          <a:xfrm>
            <a:off x="4506669" y="4569918"/>
            <a:ext cx="24705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b="1" dirty="0"/>
              <a:t>Circular voltammogram</a:t>
            </a:r>
            <a:endParaRPr lang="da-DK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5DA6918F-A767-CE6A-B953-6EC8572A559B}"/>
                  </a:ext>
                </a:extLst>
              </p14:cNvPr>
              <p14:cNvContentPartPr/>
              <p14:nvPr/>
            </p14:nvContentPartPr>
            <p14:xfrm>
              <a:off x="4067314" y="4997498"/>
              <a:ext cx="3428640" cy="121068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5DA6918F-A767-CE6A-B953-6EC8572A559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58314" y="4988498"/>
                <a:ext cx="3446280" cy="122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240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  <p:bldP spid="22" grpId="0"/>
      <p:bldP spid="24" grpId="0"/>
      <p:bldP spid="27" grpId="0"/>
      <p:bldP spid="29" grpId="0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3" y="620714"/>
            <a:ext cx="1849437" cy="522286"/>
          </a:xfrm>
        </p:spPr>
        <p:txBody>
          <a:bodyPr/>
          <a:lstStyle/>
          <a:p>
            <a:r>
              <a:rPr lang="da-DK" dirty="0"/>
              <a:t>Oversigt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8963" y="1395638"/>
            <a:ext cx="5920694" cy="5222875"/>
          </a:xfrm>
        </p:spPr>
        <p:txBody>
          <a:bodyPr/>
          <a:lstStyle/>
          <a:p>
            <a:r>
              <a:rPr lang="da-DK" sz="1800" dirty="0"/>
              <a:t>Introduction</a:t>
            </a:r>
          </a:p>
          <a:p>
            <a:pPr lvl="1"/>
            <a:r>
              <a:rPr lang="da-DK" sz="1600" dirty="0" err="1"/>
              <a:t>Reactions</a:t>
            </a:r>
            <a:endParaRPr lang="da-DK" sz="1600" dirty="0"/>
          </a:p>
          <a:p>
            <a:pPr lvl="1"/>
            <a:r>
              <a:rPr lang="da-DK" sz="1600" dirty="0"/>
              <a:t>DFT </a:t>
            </a:r>
            <a:r>
              <a:rPr lang="da-DK" sz="1600" dirty="0" err="1"/>
              <a:t>training</a:t>
            </a:r>
            <a:r>
              <a:rPr lang="da-DK" sz="1600" dirty="0"/>
              <a:t> data</a:t>
            </a:r>
          </a:p>
          <a:p>
            <a:r>
              <a:rPr lang="da-DK" sz="1800" dirty="0"/>
              <a:t>Methods</a:t>
            </a:r>
          </a:p>
          <a:p>
            <a:pPr lvl="1"/>
            <a:r>
              <a:rPr lang="da-DK" sz="1600" dirty="0"/>
              <a:t>Predicting binding energies</a:t>
            </a:r>
          </a:p>
          <a:p>
            <a:pPr lvl="1"/>
            <a:r>
              <a:rPr lang="da-DK" sz="1600" dirty="0"/>
              <a:t>Predicting energies of simulated surfaces</a:t>
            </a:r>
          </a:p>
          <a:p>
            <a:pPr lvl="1"/>
            <a:r>
              <a:rPr lang="da-DK" sz="1600" dirty="0"/>
              <a:t>Surface binding energies to voltammogram</a:t>
            </a:r>
          </a:p>
          <a:p>
            <a:pPr lvl="1"/>
            <a:r>
              <a:rPr lang="da-DK" sz="1600" dirty="0"/>
              <a:t>Simulating surface </a:t>
            </a:r>
            <a:r>
              <a:rPr lang="da-DK" sz="1600" dirty="0" err="1"/>
              <a:t>adsorbates</a:t>
            </a:r>
            <a:r>
              <a:rPr lang="da-DK" sz="1600" dirty="0"/>
              <a:t> </a:t>
            </a:r>
            <a:r>
              <a:rPr lang="da-DK" sz="1600" dirty="0" err="1"/>
              <a:t>while</a:t>
            </a:r>
            <a:r>
              <a:rPr lang="da-DK" sz="1600" dirty="0"/>
              <a:t> </a:t>
            </a:r>
            <a:r>
              <a:rPr lang="da-DK" sz="1600" dirty="0" err="1"/>
              <a:t>varying</a:t>
            </a:r>
            <a:r>
              <a:rPr lang="da-DK" sz="1600" dirty="0"/>
              <a:t> </a:t>
            </a:r>
            <a:r>
              <a:rPr lang="da-DK" sz="1600" dirty="0" err="1"/>
              <a:t>voltage</a:t>
            </a:r>
            <a:endParaRPr lang="da-DK" sz="1600" dirty="0"/>
          </a:p>
          <a:p>
            <a:pPr lvl="1"/>
            <a:r>
              <a:rPr lang="da-DK" sz="1600" dirty="0" err="1"/>
              <a:t>Modeling</a:t>
            </a:r>
            <a:r>
              <a:rPr lang="da-DK" sz="1600" dirty="0"/>
              <a:t> </a:t>
            </a:r>
            <a:r>
              <a:rPr lang="da-DK" sz="1600" dirty="0" err="1"/>
              <a:t>neighbour-interactions</a:t>
            </a:r>
            <a:endParaRPr lang="da-DK" sz="1600" dirty="0"/>
          </a:p>
          <a:p>
            <a:pPr lvl="1"/>
            <a:r>
              <a:rPr lang="da-DK" sz="1600" dirty="0" err="1"/>
              <a:t>Modeling</a:t>
            </a:r>
            <a:r>
              <a:rPr lang="da-DK" sz="1600" dirty="0"/>
              <a:t> </a:t>
            </a:r>
            <a:r>
              <a:rPr lang="da-DK" sz="1600" dirty="0" err="1"/>
              <a:t>hysteresis</a:t>
            </a:r>
            <a:endParaRPr lang="da-DK" sz="1600" dirty="0"/>
          </a:p>
          <a:p>
            <a:r>
              <a:rPr lang="da-DK" sz="1800" dirty="0"/>
              <a:t>Results</a:t>
            </a:r>
          </a:p>
          <a:p>
            <a:pPr lvl="1"/>
            <a:r>
              <a:rPr lang="da-DK" sz="1600" dirty="0"/>
              <a:t>Predicting binding energies of </a:t>
            </a:r>
            <a:r>
              <a:rPr lang="da-DK" sz="1600" dirty="0" err="1"/>
              <a:t>adsorbates</a:t>
            </a:r>
            <a:endParaRPr lang="da-DK" sz="1600" dirty="0"/>
          </a:p>
          <a:p>
            <a:pPr lvl="1"/>
            <a:r>
              <a:rPr lang="da-DK" sz="1600" dirty="0"/>
              <a:t>Predicting energies of simulated surfaces</a:t>
            </a:r>
          </a:p>
          <a:p>
            <a:pPr lvl="1"/>
            <a:r>
              <a:rPr lang="da-DK" sz="1600" dirty="0"/>
              <a:t>Surface binding energies to voltammogram</a:t>
            </a:r>
          </a:p>
          <a:p>
            <a:pPr lvl="1"/>
            <a:r>
              <a:rPr lang="da-DK" sz="1600" dirty="0"/>
              <a:t>Simulating surface </a:t>
            </a:r>
            <a:r>
              <a:rPr lang="da-DK" sz="1600" dirty="0" err="1"/>
              <a:t>adsorbates</a:t>
            </a:r>
            <a:r>
              <a:rPr lang="da-DK" sz="1600" dirty="0"/>
              <a:t> </a:t>
            </a:r>
            <a:r>
              <a:rPr lang="da-DK" sz="1600" dirty="0" err="1"/>
              <a:t>while</a:t>
            </a:r>
            <a:r>
              <a:rPr lang="da-DK" sz="1600" dirty="0"/>
              <a:t> </a:t>
            </a:r>
            <a:r>
              <a:rPr lang="da-DK" sz="1600" dirty="0" err="1"/>
              <a:t>varying</a:t>
            </a:r>
            <a:r>
              <a:rPr lang="da-DK" sz="1600" dirty="0"/>
              <a:t> </a:t>
            </a:r>
            <a:r>
              <a:rPr lang="da-DK" sz="1600" dirty="0" err="1"/>
              <a:t>voltage</a:t>
            </a:r>
            <a:endParaRPr lang="da-DK" sz="1600" dirty="0"/>
          </a:p>
          <a:p>
            <a:r>
              <a:rPr lang="da-DK" sz="1800" dirty="0" err="1"/>
              <a:t>Conclusion</a:t>
            </a:r>
            <a:endParaRPr lang="da-DK" sz="1800" dirty="0"/>
          </a:p>
          <a:p>
            <a:pPr marL="0" indent="0">
              <a:buNone/>
            </a:pPr>
            <a:endParaRPr lang="da-DK" sz="180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2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23.01.2023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631090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E943C-8D25-1EAF-2C6A-BD1A838FD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Methods – </a:t>
            </a:r>
            <a:r>
              <a:rPr lang="da-DK" dirty="0" err="1"/>
              <a:t>Modelling</a:t>
            </a:r>
            <a:r>
              <a:rPr lang="da-DK" dirty="0"/>
              <a:t> </a:t>
            </a:r>
            <a:r>
              <a:rPr lang="da-DK" dirty="0" err="1"/>
              <a:t>hysteresis</a:t>
            </a:r>
            <a:r>
              <a:rPr lang="da-DK" dirty="0"/>
              <a:t> and </a:t>
            </a:r>
            <a:r>
              <a:rPr lang="da-DK" dirty="0" err="1"/>
              <a:t>steric</a:t>
            </a:r>
            <a:r>
              <a:rPr lang="da-DK" dirty="0"/>
              <a:t> </a:t>
            </a:r>
            <a:r>
              <a:rPr lang="da-DK" dirty="0" err="1"/>
              <a:t>hindrance</a:t>
            </a: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47469-6EB4-3FCC-C0DD-8D5C3082E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9DEA5-5716-AE9A-8995-47C7522D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20</a:t>
            </a:fld>
            <a:endParaRPr lang="da-DK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CC1399-E0BF-FB4C-D16A-7A3452B31782}"/>
              </a:ext>
            </a:extLst>
          </p:cNvPr>
          <p:cNvSpPr txBox="1"/>
          <p:nvPr/>
        </p:nvSpPr>
        <p:spPr>
          <a:xfrm>
            <a:off x="1652530" y="1961002"/>
            <a:ext cx="1284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 err="1"/>
              <a:t>Hysteresis</a:t>
            </a:r>
            <a:endParaRPr lang="da-DK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2E2842-CD4A-A189-3231-41A6BFDB7B6E}"/>
              </a:ext>
            </a:extLst>
          </p:cNvPr>
          <p:cNvSpPr txBox="1"/>
          <p:nvPr/>
        </p:nvSpPr>
        <p:spPr>
          <a:xfrm>
            <a:off x="550843" y="3029639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/>
              <a:t>Phenomenon</a:t>
            </a:r>
            <a:endParaRPr lang="da-D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81E191-C5F5-E9CD-3F54-A8FF18BA2C64}"/>
              </a:ext>
            </a:extLst>
          </p:cNvPr>
          <p:cNvSpPr txBox="1"/>
          <p:nvPr/>
        </p:nvSpPr>
        <p:spPr>
          <a:xfrm>
            <a:off x="837282" y="4142342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146437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Introduction</a:t>
            </a:r>
          </a:p>
          <a:p>
            <a:r>
              <a:rPr lang="da-DK" dirty="0"/>
              <a:t>Methods</a:t>
            </a:r>
          </a:p>
          <a:p>
            <a:r>
              <a:rPr lang="da-DK" dirty="0"/>
              <a:t>Results</a:t>
            </a:r>
          </a:p>
          <a:p>
            <a:r>
              <a:rPr lang="da-DK" dirty="0" err="1"/>
              <a:t>Conclusion</a:t>
            </a:r>
            <a:endParaRPr lang="da-DK" dirty="0"/>
          </a:p>
          <a:p>
            <a:pPr marL="0" indent="0">
              <a:buNone/>
            </a:pP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21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23.01.2023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726572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Conclusion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Introduction</a:t>
            </a:r>
          </a:p>
          <a:p>
            <a:r>
              <a:rPr lang="da-DK" dirty="0"/>
              <a:t>Methods</a:t>
            </a:r>
          </a:p>
          <a:p>
            <a:r>
              <a:rPr lang="da-DK" dirty="0"/>
              <a:t>Results</a:t>
            </a:r>
          </a:p>
          <a:p>
            <a:r>
              <a:rPr lang="da-DK" dirty="0" err="1"/>
              <a:t>Conclusion</a:t>
            </a:r>
            <a:endParaRPr lang="da-DK" dirty="0"/>
          </a:p>
          <a:p>
            <a:pPr marL="0" indent="0">
              <a:buNone/>
            </a:pP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22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23.01.2023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347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3" y="620714"/>
            <a:ext cx="1849437" cy="522286"/>
          </a:xfrm>
        </p:spPr>
        <p:txBody>
          <a:bodyPr/>
          <a:lstStyle/>
          <a:p>
            <a:r>
              <a:rPr lang="da-DK" dirty="0"/>
              <a:t>Oversigt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8963" y="1395638"/>
            <a:ext cx="5920694" cy="5222875"/>
          </a:xfrm>
        </p:spPr>
        <p:txBody>
          <a:bodyPr/>
          <a:lstStyle/>
          <a:p>
            <a:r>
              <a:rPr lang="da-DK" sz="1800" b="1" dirty="0"/>
              <a:t>Introduction</a:t>
            </a:r>
          </a:p>
          <a:p>
            <a:pPr lvl="1"/>
            <a:r>
              <a:rPr lang="da-DK" sz="1600" dirty="0" err="1"/>
              <a:t>Reactions</a:t>
            </a:r>
            <a:endParaRPr lang="da-DK" sz="1600" dirty="0"/>
          </a:p>
          <a:p>
            <a:pPr lvl="1"/>
            <a:r>
              <a:rPr lang="da-DK" sz="1600" dirty="0"/>
              <a:t>DFT </a:t>
            </a:r>
            <a:r>
              <a:rPr lang="da-DK" sz="1600" dirty="0" err="1"/>
              <a:t>training</a:t>
            </a:r>
            <a:r>
              <a:rPr lang="da-DK" sz="1600" dirty="0"/>
              <a:t> data</a:t>
            </a:r>
          </a:p>
          <a:p>
            <a:r>
              <a:rPr lang="da-DK" sz="1800" dirty="0"/>
              <a:t>Methods</a:t>
            </a:r>
          </a:p>
          <a:p>
            <a:pPr lvl="1"/>
            <a:r>
              <a:rPr lang="da-DK" sz="1600" dirty="0"/>
              <a:t>Predicting binding energies</a:t>
            </a:r>
          </a:p>
          <a:p>
            <a:pPr lvl="1"/>
            <a:r>
              <a:rPr lang="da-DK" sz="1600" dirty="0"/>
              <a:t>Predicting energies of simulated surfaces</a:t>
            </a:r>
          </a:p>
          <a:p>
            <a:pPr lvl="1"/>
            <a:r>
              <a:rPr lang="da-DK" sz="1600" dirty="0"/>
              <a:t>Surface binding energies to voltammogram</a:t>
            </a:r>
          </a:p>
          <a:p>
            <a:pPr lvl="1"/>
            <a:r>
              <a:rPr lang="da-DK" sz="1600" dirty="0"/>
              <a:t>Simulating surface </a:t>
            </a:r>
            <a:r>
              <a:rPr lang="da-DK" sz="1600" dirty="0" err="1"/>
              <a:t>adsorbates</a:t>
            </a:r>
            <a:r>
              <a:rPr lang="da-DK" sz="1600" dirty="0"/>
              <a:t> </a:t>
            </a:r>
            <a:r>
              <a:rPr lang="da-DK" sz="1600" dirty="0" err="1"/>
              <a:t>while</a:t>
            </a:r>
            <a:r>
              <a:rPr lang="da-DK" sz="1600" dirty="0"/>
              <a:t> </a:t>
            </a:r>
            <a:r>
              <a:rPr lang="da-DK" sz="1600" dirty="0" err="1"/>
              <a:t>varying</a:t>
            </a:r>
            <a:r>
              <a:rPr lang="da-DK" sz="1600" dirty="0"/>
              <a:t> </a:t>
            </a:r>
            <a:r>
              <a:rPr lang="da-DK" sz="1600" dirty="0" err="1"/>
              <a:t>voltage</a:t>
            </a:r>
            <a:endParaRPr lang="da-DK" sz="1600" dirty="0"/>
          </a:p>
          <a:p>
            <a:pPr lvl="1"/>
            <a:r>
              <a:rPr lang="da-DK" sz="1600" dirty="0" err="1"/>
              <a:t>Modeling</a:t>
            </a:r>
            <a:r>
              <a:rPr lang="da-DK" sz="1600" dirty="0"/>
              <a:t> </a:t>
            </a:r>
            <a:r>
              <a:rPr lang="da-DK" sz="1600" dirty="0" err="1"/>
              <a:t>neighbour-interactions</a:t>
            </a:r>
            <a:endParaRPr lang="da-DK" sz="1600" dirty="0"/>
          </a:p>
          <a:p>
            <a:pPr lvl="1"/>
            <a:r>
              <a:rPr lang="da-DK" sz="1600" dirty="0" err="1"/>
              <a:t>Modeling</a:t>
            </a:r>
            <a:r>
              <a:rPr lang="da-DK" sz="1600" dirty="0"/>
              <a:t> </a:t>
            </a:r>
            <a:r>
              <a:rPr lang="da-DK" sz="1600" dirty="0" err="1"/>
              <a:t>hysteresis</a:t>
            </a:r>
            <a:endParaRPr lang="da-DK" sz="1600" dirty="0"/>
          </a:p>
          <a:p>
            <a:r>
              <a:rPr lang="da-DK" sz="1800" dirty="0"/>
              <a:t>Results</a:t>
            </a:r>
          </a:p>
          <a:p>
            <a:pPr lvl="1"/>
            <a:r>
              <a:rPr lang="da-DK" sz="1600" dirty="0"/>
              <a:t>Predicting binding energies of </a:t>
            </a:r>
            <a:r>
              <a:rPr lang="da-DK" sz="1600" dirty="0" err="1"/>
              <a:t>adsorbates</a:t>
            </a:r>
            <a:endParaRPr lang="da-DK" sz="1600" dirty="0"/>
          </a:p>
          <a:p>
            <a:pPr lvl="1"/>
            <a:r>
              <a:rPr lang="da-DK" sz="1600" dirty="0"/>
              <a:t>Predicting energies of simulated surfaces</a:t>
            </a:r>
          </a:p>
          <a:p>
            <a:pPr lvl="1"/>
            <a:r>
              <a:rPr lang="da-DK" sz="1600" dirty="0"/>
              <a:t>Surface binding energies to voltammogram</a:t>
            </a:r>
          </a:p>
          <a:p>
            <a:pPr lvl="1"/>
            <a:r>
              <a:rPr lang="da-DK" sz="1600" dirty="0"/>
              <a:t>Simulating surface </a:t>
            </a:r>
            <a:r>
              <a:rPr lang="da-DK" sz="1600" dirty="0" err="1"/>
              <a:t>adsorbates</a:t>
            </a:r>
            <a:r>
              <a:rPr lang="da-DK" sz="1600" dirty="0"/>
              <a:t> </a:t>
            </a:r>
            <a:r>
              <a:rPr lang="da-DK" sz="1600" dirty="0" err="1"/>
              <a:t>while</a:t>
            </a:r>
            <a:r>
              <a:rPr lang="da-DK" sz="1600" dirty="0"/>
              <a:t> </a:t>
            </a:r>
            <a:r>
              <a:rPr lang="da-DK" sz="1600" dirty="0" err="1"/>
              <a:t>varying</a:t>
            </a:r>
            <a:r>
              <a:rPr lang="da-DK" sz="1600" dirty="0"/>
              <a:t> </a:t>
            </a:r>
            <a:r>
              <a:rPr lang="da-DK" sz="1600" dirty="0" err="1"/>
              <a:t>voltage</a:t>
            </a:r>
            <a:endParaRPr lang="da-DK" sz="1600" dirty="0"/>
          </a:p>
          <a:p>
            <a:r>
              <a:rPr lang="da-DK" sz="1800" dirty="0" err="1"/>
              <a:t>Conclusion</a:t>
            </a:r>
            <a:endParaRPr lang="da-DK" sz="1800" dirty="0"/>
          </a:p>
          <a:p>
            <a:pPr marL="0" indent="0">
              <a:buNone/>
            </a:pPr>
            <a:endParaRPr lang="da-DK" sz="180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3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23.01.2023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52448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Introduction – </a:t>
            </a:r>
            <a:r>
              <a:rPr lang="da-DK" dirty="0" err="1"/>
              <a:t>Reactions</a:t>
            </a:r>
            <a:r>
              <a:rPr lang="da-DK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8962" y="1635125"/>
            <a:ext cx="3808865" cy="2066020"/>
          </a:xfrm>
        </p:spPr>
        <p:txBody>
          <a:bodyPr/>
          <a:lstStyle/>
          <a:p>
            <a:pPr marL="0" indent="0">
              <a:buNone/>
            </a:pPr>
            <a:r>
              <a:rPr lang="da-DK" b="1" dirty="0"/>
              <a:t>Motivation</a:t>
            </a:r>
            <a:r>
              <a:rPr lang="da-DK" dirty="0"/>
              <a:t>:</a:t>
            </a:r>
          </a:p>
          <a:p>
            <a:pPr marL="0" indent="0">
              <a:buNone/>
            </a:pPr>
            <a:r>
              <a:rPr lang="da-DK" dirty="0"/>
              <a:t>Find </a:t>
            </a:r>
            <a:r>
              <a:rPr lang="da-DK" dirty="0" err="1"/>
              <a:t>good</a:t>
            </a:r>
            <a:r>
              <a:rPr lang="da-DK" dirty="0"/>
              <a:t> </a:t>
            </a:r>
            <a:r>
              <a:rPr lang="da-DK" dirty="0" err="1"/>
              <a:t>catalysts</a:t>
            </a:r>
            <a:r>
              <a:rPr lang="da-DK" dirty="0"/>
              <a:t> for </a:t>
            </a:r>
            <a:r>
              <a:rPr lang="da-DK" dirty="0" err="1"/>
              <a:t>catalysing</a:t>
            </a:r>
            <a:r>
              <a:rPr lang="da-DK" dirty="0"/>
              <a:t> </a:t>
            </a:r>
            <a:r>
              <a:rPr lang="da-DK" dirty="0" err="1"/>
              <a:t>important</a:t>
            </a:r>
            <a:r>
              <a:rPr lang="da-DK" dirty="0"/>
              <a:t> </a:t>
            </a:r>
            <a:r>
              <a:rPr lang="da-DK" dirty="0" err="1"/>
              <a:t>chemical</a:t>
            </a:r>
            <a:r>
              <a:rPr lang="da-DK" dirty="0"/>
              <a:t> </a:t>
            </a:r>
            <a:r>
              <a:rPr lang="da-DK" dirty="0" err="1"/>
              <a:t>processes</a:t>
            </a:r>
            <a:r>
              <a:rPr lang="da-DK" dirty="0"/>
              <a:t> for eg. fuel cell </a:t>
            </a:r>
            <a:r>
              <a:rPr lang="da-DK" dirty="0" err="1"/>
              <a:t>reactions</a:t>
            </a:r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4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23.01.2023</a:t>
            </a:fld>
            <a:endParaRPr lang="da-DK" dirty="0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71A9DEF7-4B30-0B44-335C-80C28C3B7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7372" y="2919340"/>
            <a:ext cx="4536621" cy="868892"/>
          </a:xfrm>
          <a:prstGeom prst="rect">
            <a:avLst/>
          </a:prstGeom>
        </p:spPr>
      </p:pic>
      <p:pic>
        <p:nvPicPr>
          <p:cNvPr id="9" name="Picture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228E8100-28A7-6C1D-FA95-87E47587E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945" y="4027415"/>
            <a:ext cx="4210048" cy="859518"/>
          </a:xfrm>
          <a:prstGeom prst="rect">
            <a:avLst/>
          </a:prstGeom>
        </p:spPr>
      </p:pic>
      <p:pic>
        <p:nvPicPr>
          <p:cNvPr id="11" name="Picture 10" descr="Diagram&#10;&#10;Description automatically generated with low confidence">
            <a:extLst>
              <a:ext uri="{FF2B5EF4-FFF2-40B4-BE49-F238E27FC236}">
                <a16:creationId xmlns:a16="http://schemas.microsoft.com/office/drawing/2014/main" id="{784C8224-18C0-C1F2-CF2B-3535D00577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3945" y="5153963"/>
            <a:ext cx="4210048" cy="968471"/>
          </a:xfrm>
          <a:prstGeom prst="rect">
            <a:avLst/>
          </a:prstGeom>
        </p:spPr>
      </p:pic>
      <p:pic>
        <p:nvPicPr>
          <p:cNvPr id="1026" name="Picture 2" descr="Backyard Gardener - Water and Plants - November 8, 2017">
            <a:extLst>
              <a:ext uri="{FF2B5EF4-FFF2-40B4-BE49-F238E27FC236}">
                <a16:creationId xmlns:a16="http://schemas.microsoft.com/office/drawing/2014/main" id="{A8D65338-6531-0E18-1FC9-EB2E272DC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0257" y="1040068"/>
            <a:ext cx="1399910" cy="159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FE66877-93F9-5980-A399-6F65B46E9DCE}"/>
              </a:ext>
            </a:extLst>
          </p:cNvPr>
          <p:cNvSpPr txBox="1"/>
          <p:nvPr/>
        </p:nvSpPr>
        <p:spPr>
          <a:xfrm>
            <a:off x="870899" y="4595623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/>
              <a:t>Aqueous solution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ED6DE3-3029-8276-4575-46644BE21062}"/>
              </a:ext>
            </a:extLst>
          </p:cNvPr>
          <p:cNvSpPr txBox="1"/>
          <p:nvPr/>
        </p:nvSpPr>
        <p:spPr>
          <a:xfrm>
            <a:off x="870899" y="5022594"/>
            <a:ext cx="3526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/>
              <a:t>Reversible Hydrogen Electrode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297FB0-E35F-0DF6-93D1-80650EE1DCE3}"/>
              </a:ext>
            </a:extLst>
          </p:cNvPr>
          <p:cNvSpPr txBox="1"/>
          <p:nvPr/>
        </p:nvSpPr>
        <p:spPr>
          <a:xfrm>
            <a:off x="870899" y="4206371"/>
            <a:ext cx="990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/>
              <a:t>System: </a:t>
            </a:r>
          </a:p>
          <a:p>
            <a:endParaRPr lang="da-DK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0F73B03-A9BB-9B6E-3334-C05630EC61BC}"/>
              </a:ext>
            </a:extLst>
          </p:cNvPr>
          <p:cNvSpPr/>
          <p:nvPr/>
        </p:nvSpPr>
        <p:spPr>
          <a:xfrm>
            <a:off x="9405255" y="2853043"/>
            <a:ext cx="478971" cy="478971"/>
          </a:xfrm>
          <a:prstGeom prst="ellipse">
            <a:avLst/>
          </a:prstGeom>
          <a:noFill/>
          <a:ln w="38100">
            <a:solidFill>
              <a:srgbClr val="2CA0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FD8A9B0-9716-8EDC-918F-6E764A52FAD6}"/>
              </a:ext>
            </a:extLst>
          </p:cNvPr>
          <p:cNvSpPr/>
          <p:nvPr/>
        </p:nvSpPr>
        <p:spPr>
          <a:xfrm>
            <a:off x="8571137" y="3971190"/>
            <a:ext cx="670834" cy="478971"/>
          </a:xfrm>
          <a:prstGeom prst="ellipse">
            <a:avLst/>
          </a:prstGeom>
          <a:noFill/>
          <a:ln w="38100">
            <a:solidFill>
              <a:srgbClr val="1F77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D35AB96-A0AE-3364-6B5E-BC6FE8CAE464}"/>
              </a:ext>
            </a:extLst>
          </p:cNvPr>
          <p:cNvSpPr/>
          <p:nvPr/>
        </p:nvSpPr>
        <p:spPr>
          <a:xfrm>
            <a:off x="8182543" y="5126116"/>
            <a:ext cx="478971" cy="478971"/>
          </a:xfrm>
          <a:prstGeom prst="ellipse">
            <a:avLst/>
          </a:prstGeom>
          <a:noFill/>
          <a:ln w="38100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74594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Introduction – DFT data 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5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23.01.2023</a:t>
            </a:fld>
            <a:endParaRPr lang="da-DK" dirty="0"/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71A9DEF7-4B30-0B44-335C-80C28C3B7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433" y="2930226"/>
            <a:ext cx="4536621" cy="868892"/>
          </a:xfrm>
          <a:prstGeom prst="rect">
            <a:avLst/>
          </a:prstGeom>
        </p:spPr>
      </p:pic>
      <p:pic>
        <p:nvPicPr>
          <p:cNvPr id="9" name="Picture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228E8100-28A7-6C1D-FA95-87E47587E0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6" y="4038301"/>
            <a:ext cx="4210048" cy="859518"/>
          </a:xfrm>
          <a:prstGeom prst="rect">
            <a:avLst/>
          </a:prstGeom>
        </p:spPr>
      </p:pic>
      <p:pic>
        <p:nvPicPr>
          <p:cNvPr id="11" name="Picture 10" descr="Diagram&#10;&#10;Description automatically generated with low confidence">
            <a:extLst>
              <a:ext uri="{FF2B5EF4-FFF2-40B4-BE49-F238E27FC236}">
                <a16:creationId xmlns:a16="http://schemas.microsoft.com/office/drawing/2014/main" id="{784C8224-18C0-C1F2-CF2B-3535D00577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6" y="5164849"/>
            <a:ext cx="4210048" cy="968471"/>
          </a:xfrm>
          <a:prstGeom prst="rect">
            <a:avLst/>
          </a:prstGeom>
        </p:spPr>
      </p:pic>
      <p:pic>
        <p:nvPicPr>
          <p:cNvPr id="1026" name="Picture 2" descr="Backyard Gardener - Water and Plants - November 8, 2017">
            <a:extLst>
              <a:ext uri="{FF2B5EF4-FFF2-40B4-BE49-F238E27FC236}">
                <a16:creationId xmlns:a16="http://schemas.microsoft.com/office/drawing/2014/main" id="{A8D65338-6531-0E18-1FC9-EB2E272DC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6318" y="1050954"/>
            <a:ext cx="1399910" cy="1599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D0F73B03-A9BB-9B6E-3334-C05630EC61BC}"/>
              </a:ext>
            </a:extLst>
          </p:cNvPr>
          <p:cNvSpPr/>
          <p:nvPr/>
        </p:nvSpPr>
        <p:spPr>
          <a:xfrm>
            <a:off x="9971316" y="2863929"/>
            <a:ext cx="478971" cy="478971"/>
          </a:xfrm>
          <a:prstGeom prst="ellipse">
            <a:avLst/>
          </a:prstGeom>
          <a:noFill/>
          <a:ln w="38100">
            <a:solidFill>
              <a:srgbClr val="2CA0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FD8A9B0-9716-8EDC-918F-6E764A52FAD6}"/>
              </a:ext>
            </a:extLst>
          </p:cNvPr>
          <p:cNvSpPr/>
          <p:nvPr/>
        </p:nvSpPr>
        <p:spPr>
          <a:xfrm>
            <a:off x="9137198" y="3982076"/>
            <a:ext cx="670834" cy="478971"/>
          </a:xfrm>
          <a:prstGeom prst="ellipse">
            <a:avLst/>
          </a:prstGeom>
          <a:noFill/>
          <a:ln w="38100">
            <a:solidFill>
              <a:srgbClr val="1F77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D35AB96-A0AE-3364-6B5E-BC6FE8CAE464}"/>
              </a:ext>
            </a:extLst>
          </p:cNvPr>
          <p:cNvSpPr/>
          <p:nvPr/>
        </p:nvSpPr>
        <p:spPr>
          <a:xfrm>
            <a:off x="8748604" y="5137002"/>
            <a:ext cx="478971" cy="478971"/>
          </a:xfrm>
          <a:prstGeom prst="ellipse">
            <a:avLst/>
          </a:prstGeom>
          <a:noFill/>
          <a:ln w="38100">
            <a:solidFill>
              <a:srgbClr val="D627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4282CE10-8E15-90FC-8073-3F6527DE32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901077"/>
              </p:ext>
            </p:extLst>
          </p:nvPr>
        </p:nvGraphicFramePr>
        <p:xfrm>
          <a:off x="468318" y="1774374"/>
          <a:ext cx="6595716" cy="44494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8572">
                  <a:extLst>
                    <a:ext uri="{9D8B030D-6E8A-4147-A177-3AD203B41FA5}">
                      <a16:colId xmlns:a16="http://schemas.microsoft.com/office/drawing/2014/main" val="683711491"/>
                    </a:ext>
                  </a:extLst>
                </a:gridCol>
                <a:gridCol w="2198572">
                  <a:extLst>
                    <a:ext uri="{9D8B030D-6E8A-4147-A177-3AD203B41FA5}">
                      <a16:colId xmlns:a16="http://schemas.microsoft.com/office/drawing/2014/main" val="830782022"/>
                    </a:ext>
                  </a:extLst>
                </a:gridCol>
                <a:gridCol w="2198572">
                  <a:extLst>
                    <a:ext uri="{9D8B030D-6E8A-4147-A177-3AD203B41FA5}">
                      <a16:colId xmlns:a16="http://schemas.microsoft.com/office/drawing/2014/main" val="873057380"/>
                    </a:ext>
                  </a:extLst>
                </a:gridCol>
              </a:tblGrid>
              <a:tr h="5333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da-DK" dirty="0" err="1"/>
                        <a:t>H_out.db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da-DK" dirty="0" err="1"/>
                        <a:t>O_out.db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da-DK" dirty="0" err="1"/>
                        <a:t>OH_out.db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555805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da-DK" dirty="0"/>
                        <a:t>56 </a:t>
                      </a:r>
                      <a:r>
                        <a:rPr lang="da-DK" dirty="0" err="1"/>
                        <a:t>slabs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500 </a:t>
                      </a:r>
                      <a:r>
                        <a:rPr lang="da-DK" dirty="0" err="1"/>
                        <a:t>slabs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395 </a:t>
                      </a:r>
                      <a:r>
                        <a:rPr lang="da-DK" dirty="0" err="1"/>
                        <a:t>slabs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72628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r>
                        <a:rPr lang="da-DK" dirty="0"/>
                        <a:t>9 site/slab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 site/slab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 site/slab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092193"/>
                  </a:ext>
                </a:extLst>
              </a:tr>
              <a:tr h="359228">
                <a:tc>
                  <a:txBody>
                    <a:bodyPr/>
                    <a:lstStyle/>
                    <a:p>
                      <a:r>
                        <a:rPr lang="da-DK" dirty="0"/>
                        <a:t>504 total </a:t>
                      </a:r>
                      <a:r>
                        <a:rPr lang="da-DK" dirty="0" err="1"/>
                        <a:t>slabs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500 total </a:t>
                      </a:r>
                      <a:r>
                        <a:rPr lang="da-DK" dirty="0" err="1"/>
                        <a:t>slabs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395 total </a:t>
                      </a:r>
                      <a:r>
                        <a:rPr lang="da-DK" dirty="0" err="1"/>
                        <a:t>slabs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288005"/>
                  </a:ext>
                </a:extLst>
              </a:tr>
              <a:tr h="2777377"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7766762"/>
                  </a:ext>
                </a:extLst>
              </a:tr>
            </a:tbl>
          </a:graphicData>
        </a:graphic>
      </p:graphicFrame>
      <p:pic>
        <p:nvPicPr>
          <p:cNvPr id="18" name="Content Placeholder 17" descr="Chart, bubble chart&#10;&#10;Description automatically generated">
            <a:extLst>
              <a:ext uri="{FF2B5EF4-FFF2-40B4-BE49-F238E27FC236}">
                <a16:creationId xmlns:a16="http://schemas.microsoft.com/office/drawing/2014/main" id="{A688D8B8-4046-CDAF-7FDC-BD2B545741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544677" y="3702183"/>
            <a:ext cx="2021132" cy="2185934"/>
          </a:xfrm>
        </p:spPr>
      </p:pic>
      <p:pic>
        <p:nvPicPr>
          <p:cNvPr id="20" name="Picture 19" descr="Chart&#10;&#10;Description automatically generated with medium confidence">
            <a:extLst>
              <a:ext uri="{FF2B5EF4-FFF2-40B4-BE49-F238E27FC236}">
                <a16:creationId xmlns:a16="http://schemas.microsoft.com/office/drawing/2014/main" id="{B2B56D5C-F90B-0615-E979-0E9E16EEF3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31503" y="3700344"/>
            <a:ext cx="2221690" cy="2258352"/>
          </a:xfrm>
          <a:prstGeom prst="rect">
            <a:avLst/>
          </a:prstGeom>
        </p:spPr>
      </p:pic>
      <p:pic>
        <p:nvPicPr>
          <p:cNvPr id="22" name="Picture 21" descr="Chart, bubble chart&#10;&#10;Description automatically generated">
            <a:extLst>
              <a:ext uri="{FF2B5EF4-FFF2-40B4-BE49-F238E27FC236}">
                <a16:creationId xmlns:a16="http://schemas.microsoft.com/office/drawing/2014/main" id="{E1125596-6448-2C73-6512-0E836467A3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58628" y="3700088"/>
            <a:ext cx="2060562" cy="224388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B96396B-A94A-371A-83CB-65737233D8BD}"/>
              </a:ext>
            </a:extLst>
          </p:cNvPr>
          <p:cNvSpPr txBox="1"/>
          <p:nvPr/>
        </p:nvSpPr>
        <p:spPr>
          <a:xfrm>
            <a:off x="120301" y="6577584"/>
            <a:ext cx="21146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200" dirty="0"/>
              <a:t>* Data fra Jack Kirk Pedersen</a:t>
            </a:r>
          </a:p>
        </p:txBody>
      </p:sp>
    </p:spTree>
    <p:extLst>
      <p:ext uri="{BB962C8B-B14F-4D97-AF65-F5344CB8AC3E}">
        <p14:creationId xmlns:p14="http://schemas.microsoft.com/office/powerpoint/2010/main" val="1482172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3" y="620714"/>
            <a:ext cx="1849437" cy="522286"/>
          </a:xfrm>
        </p:spPr>
        <p:txBody>
          <a:bodyPr/>
          <a:lstStyle/>
          <a:p>
            <a:r>
              <a:rPr lang="da-DK" dirty="0"/>
              <a:t>Oversigt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8963" y="1395638"/>
            <a:ext cx="5920694" cy="5222875"/>
          </a:xfrm>
        </p:spPr>
        <p:txBody>
          <a:bodyPr/>
          <a:lstStyle/>
          <a:p>
            <a:r>
              <a:rPr lang="da-DK" sz="1800" dirty="0"/>
              <a:t>Introduction</a:t>
            </a:r>
          </a:p>
          <a:p>
            <a:pPr lvl="1"/>
            <a:r>
              <a:rPr lang="da-DK" sz="1600" dirty="0" err="1"/>
              <a:t>Reactions</a:t>
            </a:r>
            <a:endParaRPr lang="da-DK" sz="1600" dirty="0"/>
          </a:p>
          <a:p>
            <a:pPr lvl="1"/>
            <a:r>
              <a:rPr lang="da-DK" sz="1600" dirty="0"/>
              <a:t>DFT </a:t>
            </a:r>
            <a:r>
              <a:rPr lang="da-DK" sz="1600" dirty="0" err="1"/>
              <a:t>training</a:t>
            </a:r>
            <a:r>
              <a:rPr lang="da-DK" sz="1600" dirty="0"/>
              <a:t> data</a:t>
            </a:r>
          </a:p>
          <a:p>
            <a:r>
              <a:rPr lang="da-DK" sz="1800" b="1" dirty="0"/>
              <a:t>Methods</a:t>
            </a:r>
          </a:p>
          <a:p>
            <a:pPr lvl="1"/>
            <a:r>
              <a:rPr lang="da-DK" sz="1600" dirty="0"/>
              <a:t>Predicting binding energies</a:t>
            </a:r>
          </a:p>
          <a:p>
            <a:pPr lvl="1"/>
            <a:r>
              <a:rPr lang="da-DK" sz="1600" dirty="0"/>
              <a:t>Predicting energies of simulated surfaces</a:t>
            </a:r>
          </a:p>
          <a:p>
            <a:pPr lvl="1"/>
            <a:r>
              <a:rPr lang="da-DK" sz="1600" dirty="0"/>
              <a:t>Surface binding energies to voltammogram</a:t>
            </a:r>
          </a:p>
          <a:p>
            <a:pPr lvl="1"/>
            <a:r>
              <a:rPr lang="da-DK" sz="1600" dirty="0"/>
              <a:t>Simulating surface </a:t>
            </a:r>
            <a:r>
              <a:rPr lang="da-DK" sz="1600" dirty="0" err="1"/>
              <a:t>adsorbates</a:t>
            </a:r>
            <a:r>
              <a:rPr lang="da-DK" sz="1600" dirty="0"/>
              <a:t> </a:t>
            </a:r>
            <a:r>
              <a:rPr lang="da-DK" sz="1600" dirty="0" err="1"/>
              <a:t>while</a:t>
            </a:r>
            <a:r>
              <a:rPr lang="da-DK" sz="1600" dirty="0"/>
              <a:t> </a:t>
            </a:r>
            <a:r>
              <a:rPr lang="da-DK" sz="1600" dirty="0" err="1"/>
              <a:t>varying</a:t>
            </a:r>
            <a:r>
              <a:rPr lang="da-DK" sz="1600" dirty="0"/>
              <a:t> </a:t>
            </a:r>
            <a:r>
              <a:rPr lang="da-DK" sz="1600" dirty="0" err="1"/>
              <a:t>voltage</a:t>
            </a:r>
            <a:endParaRPr lang="da-DK" sz="1600" dirty="0"/>
          </a:p>
          <a:p>
            <a:pPr lvl="1"/>
            <a:r>
              <a:rPr lang="da-DK" sz="1600" dirty="0" err="1"/>
              <a:t>Modeling</a:t>
            </a:r>
            <a:r>
              <a:rPr lang="da-DK" sz="1600" dirty="0"/>
              <a:t> </a:t>
            </a:r>
            <a:r>
              <a:rPr lang="da-DK" sz="1600" dirty="0" err="1"/>
              <a:t>neighbour-interactions</a:t>
            </a:r>
            <a:endParaRPr lang="da-DK" sz="1600" dirty="0"/>
          </a:p>
          <a:p>
            <a:pPr lvl="1"/>
            <a:r>
              <a:rPr lang="da-DK" sz="1600" dirty="0" err="1"/>
              <a:t>Modeling</a:t>
            </a:r>
            <a:r>
              <a:rPr lang="da-DK" sz="1600" dirty="0"/>
              <a:t> </a:t>
            </a:r>
            <a:r>
              <a:rPr lang="da-DK" sz="1600" dirty="0" err="1"/>
              <a:t>hysteresis</a:t>
            </a:r>
            <a:endParaRPr lang="da-DK" sz="1600" dirty="0"/>
          </a:p>
          <a:p>
            <a:r>
              <a:rPr lang="da-DK" sz="1800" dirty="0"/>
              <a:t>Results</a:t>
            </a:r>
          </a:p>
          <a:p>
            <a:pPr lvl="1"/>
            <a:r>
              <a:rPr lang="da-DK" sz="1600" dirty="0"/>
              <a:t>Predicting binding energies of </a:t>
            </a:r>
            <a:r>
              <a:rPr lang="da-DK" sz="1600" dirty="0" err="1"/>
              <a:t>adsorbates</a:t>
            </a:r>
            <a:endParaRPr lang="da-DK" sz="1600" dirty="0"/>
          </a:p>
          <a:p>
            <a:pPr lvl="1"/>
            <a:r>
              <a:rPr lang="da-DK" sz="1600" dirty="0"/>
              <a:t>Predicting energies of simulated surfaces</a:t>
            </a:r>
          </a:p>
          <a:p>
            <a:pPr lvl="1"/>
            <a:r>
              <a:rPr lang="da-DK" sz="1600" dirty="0"/>
              <a:t>Surface binding energies to voltammogram</a:t>
            </a:r>
          </a:p>
          <a:p>
            <a:pPr lvl="1"/>
            <a:r>
              <a:rPr lang="da-DK" sz="1600" dirty="0"/>
              <a:t>Simulating surface </a:t>
            </a:r>
            <a:r>
              <a:rPr lang="da-DK" sz="1600" dirty="0" err="1"/>
              <a:t>adsorbates</a:t>
            </a:r>
            <a:r>
              <a:rPr lang="da-DK" sz="1600" dirty="0"/>
              <a:t> </a:t>
            </a:r>
            <a:r>
              <a:rPr lang="da-DK" sz="1600" dirty="0" err="1"/>
              <a:t>while</a:t>
            </a:r>
            <a:r>
              <a:rPr lang="da-DK" sz="1600" dirty="0"/>
              <a:t> </a:t>
            </a:r>
            <a:r>
              <a:rPr lang="da-DK" sz="1600" dirty="0" err="1"/>
              <a:t>varying</a:t>
            </a:r>
            <a:r>
              <a:rPr lang="da-DK" sz="1600" dirty="0"/>
              <a:t> </a:t>
            </a:r>
            <a:r>
              <a:rPr lang="da-DK" sz="1600" dirty="0" err="1"/>
              <a:t>voltage</a:t>
            </a:r>
            <a:endParaRPr lang="da-DK" sz="1600" dirty="0"/>
          </a:p>
          <a:p>
            <a:r>
              <a:rPr lang="da-DK" sz="1800" dirty="0" err="1"/>
              <a:t>Conclusion</a:t>
            </a:r>
            <a:endParaRPr lang="da-DK" sz="1800" dirty="0"/>
          </a:p>
          <a:p>
            <a:pPr marL="0" indent="0">
              <a:buNone/>
            </a:pPr>
            <a:endParaRPr lang="da-DK" sz="180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6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23.01.2023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16947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3" y="620714"/>
            <a:ext cx="6882354" cy="489021"/>
          </a:xfrm>
        </p:spPr>
        <p:txBody>
          <a:bodyPr/>
          <a:lstStyle/>
          <a:p>
            <a:r>
              <a:rPr lang="da-DK" dirty="0"/>
              <a:t>Methods – Predicting binding energies </a:t>
            </a:r>
          </a:p>
        </p:txBody>
      </p:sp>
      <p:pic>
        <p:nvPicPr>
          <p:cNvPr id="12" name="Content Placeholder 11" descr="Chart, bubble chart&#10;&#10;Description automatically generated">
            <a:extLst>
              <a:ext uri="{FF2B5EF4-FFF2-40B4-BE49-F238E27FC236}">
                <a16:creationId xmlns:a16="http://schemas.microsoft.com/office/drawing/2014/main" id="{7D9770D4-0ABE-74EF-77D4-772FA06D9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47078" y="1400154"/>
            <a:ext cx="3804459" cy="2274833"/>
          </a:xfrm>
        </p:spPr>
      </p:pic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7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24.01.2023</a:t>
            </a:fld>
            <a:endParaRPr lang="da-DK" dirty="0"/>
          </a:p>
        </p:txBody>
      </p:sp>
      <p:pic>
        <p:nvPicPr>
          <p:cNvPr id="10" name="Content Placeholder 17" descr="Chart, bubble chart&#10;&#10;Description automatically generated">
            <a:extLst>
              <a:ext uri="{FF2B5EF4-FFF2-40B4-BE49-F238E27FC236}">
                <a16:creationId xmlns:a16="http://schemas.microsoft.com/office/drawing/2014/main" id="{4A591712-E583-34CB-8DF4-1439AC6964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0326" y="4491825"/>
            <a:ext cx="2021132" cy="2185934"/>
          </a:xfrm>
          <a:prstGeom prst="rect">
            <a:avLst/>
          </a:prstGeom>
        </p:spPr>
      </p:pic>
      <p:pic>
        <p:nvPicPr>
          <p:cNvPr id="16" name="Picture 15" descr="Chart, bubble chart&#10;&#10;Description automatically generated">
            <a:extLst>
              <a:ext uri="{FF2B5EF4-FFF2-40B4-BE49-F238E27FC236}">
                <a16:creationId xmlns:a16="http://schemas.microsoft.com/office/drawing/2014/main" id="{0B9A1F46-3282-12FE-5B74-24E4DD503F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5078" y="3965402"/>
            <a:ext cx="3993036" cy="2637005"/>
          </a:xfrm>
          <a:prstGeom prst="rect">
            <a:avLst/>
          </a:prstGeom>
        </p:spPr>
      </p:pic>
      <p:pic>
        <p:nvPicPr>
          <p:cNvPr id="17" name="Picture 16" descr="Chart&#10;&#10;Description automatically generated with medium confidence">
            <a:extLst>
              <a:ext uri="{FF2B5EF4-FFF2-40B4-BE49-F238E27FC236}">
                <a16:creationId xmlns:a16="http://schemas.microsoft.com/office/drawing/2014/main" id="{D8CDA18C-BE27-C85E-B44A-039AF4F2A8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717" y="1593039"/>
            <a:ext cx="2221690" cy="2258352"/>
          </a:xfrm>
          <a:prstGeom prst="rect">
            <a:avLst/>
          </a:prstGeom>
        </p:spPr>
      </p:pic>
      <p:pic>
        <p:nvPicPr>
          <p:cNvPr id="18" name="Picture 17" descr="Chart, bubble chart&#10;&#10;Description automatically generated">
            <a:extLst>
              <a:ext uri="{FF2B5EF4-FFF2-40B4-BE49-F238E27FC236}">
                <a16:creationId xmlns:a16="http://schemas.microsoft.com/office/drawing/2014/main" id="{FB58B3B3-71E2-0220-A290-1727737BBE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469523"/>
            <a:ext cx="2060562" cy="224388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CB30ADE-27D9-62E9-BB9E-1E3E0A58DE2B}"/>
              </a:ext>
            </a:extLst>
          </p:cNvPr>
          <p:cNvSpPr txBox="1"/>
          <p:nvPr/>
        </p:nvSpPr>
        <p:spPr>
          <a:xfrm>
            <a:off x="1329432" y="1330210"/>
            <a:ext cx="1462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/>
              <a:t>On-top slab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636916-1D61-A7E5-DA96-005AC95EEDB2}"/>
              </a:ext>
            </a:extLst>
          </p:cNvPr>
          <p:cNvSpPr txBox="1"/>
          <p:nvPr/>
        </p:nvSpPr>
        <p:spPr>
          <a:xfrm>
            <a:off x="1083498" y="4204299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/>
              <a:t>Hollow-site slab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A57176B-D2A4-1262-D103-FDB6559C891A}"/>
              </a:ext>
            </a:extLst>
          </p:cNvPr>
          <p:cNvCxnSpPr/>
          <p:nvPr/>
        </p:nvCxnSpPr>
        <p:spPr>
          <a:xfrm>
            <a:off x="3444132" y="2521511"/>
            <a:ext cx="85864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14107C0-883F-D5C8-EDF1-CA9CC8FFBA2A}"/>
              </a:ext>
            </a:extLst>
          </p:cNvPr>
          <p:cNvCxnSpPr>
            <a:cxnSpLocks/>
          </p:cNvCxnSpPr>
          <p:nvPr/>
        </p:nvCxnSpPr>
        <p:spPr>
          <a:xfrm>
            <a:off x="4002511" y="5394808"/>
            <a:ext cx="4449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B977B48C-4258-01FC-2E9D-0C645327C652}"/>
              </a:ext>
            </a:extLst>
          </p:cNvPr>
          <p:cNvSpPr/>
          <p:nvPr/>
        </p:nvSpPr>
        <p:spPr>
          <a:xfrm>
            <a:off x="9996278" y="1951464"/>
            <a:ext cx="153886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Regression algorithm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4C606EF2-A511-4338-174E-FE0460402782}"/>
              </a:ext>
            </a:extLst>
          </p:cNvPr>
          <p:cNvSpPr/>
          <p:nvPr/>
        </p:nvSpPr>
        <p:spPr>
          <a:xfrm>
            <a:off x="9996278" y="4937608"/>
            <a:ext cx="153886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Regression algorithm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3D9D43F-3E53-22BA-8623-1738E9B28AB7}"/>
              </a:ext>
            </a:extLst>
          </p:cNvPr>
          <p:cNvCxnSpPr>
            <a:cxnSpLocks/>
          </p:cNvCxnSpPr>
          <p:nvPr/>
        </p:nvCxnSpPr>
        <p:spPr>
          <a:xfrm>
            <a:off x="8295812" y="2488058"/>
            <a:ext cx="160010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57C0D04-97EF-1D94-F324-8D70C21DC22B}"/>
              </a:ext>
            </a:extLst>
          </p:cNvPr>
          <p:cNvCxnSpPr>
            <a:cxnSpLocks/>
          </p:cNvCxnSpPr>
          <p:nvPr/>
        </p:nvCxnSpPr>
        <p:spPr>
          <a:xfrm>
            <a:off x="8262359" y="5439412"/>
            <a:ext cx="163356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98C5F66-289E-699A-F19C-17A95D327EB3}"/>
              </a:ext>
            </a:extLst>
          </p:cNvPr>
          <p:cNvSpPr txBox="1"/>
          <p:nvPr/>
        </p:nvSpPr>
        <p:spPr>
          <a:xfrm>
            <a:off x="10278378" y="922337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/>
              <a:t>Energy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AC4EAE8-2585-1291-4287-BB4828C27B4C}"/>
              </a:ext>
            </a:extLst>
          </p:cNvPr>
          <p:cNvCxnSpPr>
            <a:cxnSpLocks/>
          </p:cNvCxnSpPr>
          <p:nvPr/>
        </p:nvCxnSpPr>
        <p:spPr>
          <a:xfrm>
            <a:off x="10743410" y="1348441"/>
            <a:ext cx="0" cy="4051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94928A9-534B-3990-9CFB-AD720C50ECBF}"/>
              </a:ext>
            </a:extLst>
          </p:cNvPr>
          <p:cNvSpPr txBox="1"/>
          <p:nvPr/>
        </p:nvSpPr>
        <p:spPr>
          <a:xfrm>
            <a:off x="10278378" y="3987704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/>
              <a:t>Energy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29C5508-5324-BEAD-892B-65513940CA75}"/>
              </a:ext>
            </a:extLst>
          </p:cNvPr>
          <p:cNvCxnSpPr>
            <a:cxnSpLocks/>
          </p:cNvCxnSpPr>
          <p:nvPr/>
        </p:nvCxnSpPr>
        <p:spPr>
          <a:xfrm>
            <a:off x="10743410" y="4413808"/>
            <a:ext cx="0" cy="4051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D612B6A-D9C5-DE74-1566-D9892BB3D3A6}"/>
              </a:ext>
            </a:extLst>
          </p:cNvPr>
          <p:cNvSpPr txBox="1"/>
          <p:nvPr/>
        </p:nvSpPr>
        <p:spPr>
          <a:xfrm>
            <a:off x="8254635" y="2092412"/>
            <a:ext cx="16412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600" b="1" dirty="0"/>
              <a:t>Feature vector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0772DD-91E8-688B-CC50-480A7C02C4F4}"/>
              </a:ext>
            </a:extLst>
          </p:cNvPr>
          <p:cNvSpPr txBox="1"/>
          <p:nvPr/>
        </p:nvSpPr>
        <p:spPr>
          <a:xfrm>
            <a:off x="8254635" y="5100858"/>
            <a:ext cx="16412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600" b="1" dirty="0"/>
              <a:t>Feature vector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3A36172-FCF7-FE17-F55A-2503CD2CE526}"/>
              </a:ext>
            </a:extLst>
          </p:cNvPr>
          <p:cNvSpPr txBox="1"/>
          <p:nvPr/>
        </p:nvSpPr>
        <p:spPr>
          <a:xfrm>
            <a:off x="7559509" y="6529490"/>
            <a:ext cx="47174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>
                <a:effectLst/>
                <a:latin typeface="CMR10"/>
              </a:rPr>
              <a:t>*Christian M Clausen et al. “What Atomic Positions Determines Re- activity of a Surface? Long-Range, Directional Ligand Effects in Metallic Alloys”. In: </a:t>
            </a:r>
            <a:r>
              <a:rPr lang="en-GB" sz="900" dirty="0">
                <a:effectLst/>
                <a:latin typeface="CMTI10"/>
              </a:rPr>
              <a:t>Advanced Science </a:t>
            </a:r>
            <a:r>
              <a:rPr lang="en-GB" sz="900" dirty="0">
                <a:effectLst/>
                <a:latin typeface="CMR10"/>
              </a:rPr>
              <a:t>8.9 (2021), p. 2003357. </a:t>
            </a:r>
            <a:endParaRPr lang="en-GB" sz="900" dirty="0"/>
          </a:p>
          <a:p>
            <a:endParaRPr lang="da-DK" sz="9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0B0F11F-8F57-E25C-6AA9-58DFDCB8F973}"/>
              </a:ext>
            </a:extLst>
          </p:cNvPr>
          <p:cNvSpPr txBox="1"/>
          <p:nvPr/>
        </p:nvSpPr>
        <p:spPr>
          <a:xfrm>
            <a:off x="7902751" y="1664334"/>
            <a:ext cx="2487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200" dirty="0"/>
              <a:t>*</a:t>
            </a:r>
            <a:endParaRPr lang="da-DK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FA63C6-BBF2-8621-6863-E141FE89DFEF}"/>
              </a:ext>
            </a:extLst>
          </p:cNvPr>
          <p:cNvSpPr txBox="1"/>
          <p:nvPr/>
        </p:nvSpPr>
        <p:spPr>
          <a:xfrm>
            <a:off x="8639199" y="1769081"/>
            <a:ext cx="688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/>
              <a:t>Input: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FB2F5E8-010B-7BAE-80E6-9C2432D379E4}"/>
              </a:ext>
            </a:extLst>
          </p:cNvPr>
          <p:cNvSpPr txBox="1"/>
          <p:nvPr/>
        </p:nvSpPr>
        <p:spPr>
          <a:xfrm>
            <a:off x="10399404" y="633633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/>
              <a:t>Label: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A4947CA-63FF-2F1C-4B06-9AF81AC68C9D}"/>
              </a:ext>
            </a:extLst>
          </p:cNvPr>
          <p:cNvSpPr txBox="1"/>
          <p:nvPr/>
        </p:nvSpPr>
        <p:spPr>
          <a:xfrm>
            <a:off x="10396602" y="3736326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/>
              <a:t>Label: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EFD0125-7530-10CC-20A1-A0BCB73897C6}"/>
              </a:ext>
            </a:extLst>
          </p:cNvPr>
          <p:cNvSpPr txBox="1"/>
          <p:nvPr/>
        </p:nvSpPr>
        <p:spPr>
          <a:xfrm>
            <a:off x="8669348" y="4841165"/>
            <a:ext cx="688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/>
              <a:t>Input:</a:t>
            </a:r>
          </a:p>
        </p:txBody>
      </p:sp>
    </p:spTree>
    <p:extLst>
      <p:ext uri="{BB962C8B-B14F-4D97-AF65-F5344CB8AC3E}">
        <p14:creationId xmlns:p14="http://schemas.microsoft.com/office/powerpoint/2010/main" val="1790057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2" y="620714"/>
            <a:ext cx="9580949" cy="489021"/>
          </a:xfrm>
        </p:spPr>
        <p:txBody>
          <a:bodyPr/>
          <a:lstStyle/>
          <a:p>
            <a:r>
              <a:rPr lang="da-DK" dirty="0"/>
              <a:t>Methods – Predicting energies of simulated surfaces 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8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24.01.2023</a:t>
            </a:fld>
            <a:endParaRPr lang="da-D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607FA7-CDA6-C86F-D2FF-D015046D7D62}"/>
              </a:ext>
            </a:extLst>
          </p:cNvPr>
          <p:cNvSpPr txBox="1"/>
          <p:nvPr/>
        </p:nvSpPr>
        <p:spPr>
          <a:xfrm>
            <a:off x="680224" y="1471961"/>
            <a:ext cx="2201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/>
              <a:t>Simulating surface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0BD880-1F8C-7CB0-0D08-D69A9C9A4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62" y="2739637"/>
            <a:ext cx="4635500" cy="2413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34BD1A9-AE34-AFD8-3125-B1D34076E74B}"/>
              </a:ext>
            </a:extLst>
          </p:cNvPr>
          <p:cNvSpPr txBox="1"/>
          <p:nvPr/>
        </p:nvSpPr>
        <p:spPr>
          <a:xfrm>
            <a:off x="2054492" y="2121188"/>
            <a:ext cx="9124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/>
              <a:t>[Au, Ag]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A95E627-62DC-B1AF-F8B8-CB3E8CA2C4BA}"/>
              </a:ext>
            </a:extLst>
          </p:cNvPr>
          <p:cNvCxnSpPr>
            <a:stCxn id="11" idx="2"/>
          </p:cNvCxnSpPr>
          <p:nvPr/>
        </p:nvCxnSpPr>
        <p:spPr>
          <a:xfrm flipH="1">
            <a:off x="2510706" y="2459742"/>
            <a:ext cx="1" cy="2798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A553D1A-3A28-66B6-EE21-6180AF6C2695}"/>
              </a:ext>
            </a:extLst>
          </p:cNvPr>
          <p:cNvSpPr txBox="1"/>
          <p:nvPr/>
        </p:nvSpPr>
        <p:spPr>
          <a:xfrm>
            <a:off x="4371343" y="2114161"/>
            <a:ext cx="8531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/>
              <a:t>[25, 75]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225F2D5-D305-2E1C-5C66-68C71E52FCB9}"/>
              </a:ext>
            </a:extLst>
          </p:cNvPr>
          <p:cNvCxnSpPr/>
          <p:nvPr/>
        </p:nvCxnSpPr>
        <p:spPr>
          <a:xfrm flipH="1">
            <a:off x="4809053" y="2422726"/>
            <a:ext cx="1" cy="2798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992ECEA8-7B04-6A2F-A6E6-A1FA89754EF0}"/>
              </a:ext>
            </a:extLst>
          </p:cNvPr>
          <p:cNvSpPr txBox="1"/>
          <p:nvPr/>
        </p:nvSpPr>
        <p:spPr>
          <a:xfrm>
            <a:off x="3404631" y="2121188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/>
              <a:t>1000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E6BC0F4-284F-8E36-6703-C5ABDB55FFDA}"/>
              </a:ext>
            </a:extLst>
          </p:cNvPr>
          <p:cNvCxnSpPr>
            <a:cxnSpLocks/>
          </p:cNvCxnSpPr>
          <p:nvPr/>
        </p:nvCxnSpPr>
        <p:spPr>
          <a:xfrm flipH="1">
            <a:off x="3450277" y="2434438"/>
            <a:ext cx="209602" cy="2681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33D40FA-8EEA-4AE8-DD7A-108792BB6738}"/>
              </a:ext>
            </a:extLst>
          </p:cNvPr>
          <p:cNvCxnSpPr>
            <a:cxnSpLocks/>
          </p:cNvCxnSpPr>
          <p:nvPr/>
        </p:nvCxnSpPr>
        <p:spPr>
          <a:xfrm>
            <a:off x="3787561" y="2441234"/>
            <a:ext cx="118930" cy="2613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898C5ECF-5472-DDD7-8520-FA4005E14AE2}"/>
              </a:ext>
            </a:extLst>
          </p:cNvPr>
          <p:cNvSpPr>
            <a:spLocks noChangeAspect="1"/>
          </p:cNvSpPr>
          <p:nvPr/>
        </p:nvSpPr>
        <p:spPr>
          <a:xfrm>
            <a:off x="2896222" y="436997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FF9BD8AA-D260-CFA3-382E-C68D1E021554}"/>
              </a:ext>
            </a:extLst>
          </p:cNvPr>
          <p:cNvSpPr>
            <a:spLocks noChangeAspect="1"/>
          </p:cNvSpPr>
          <p:nvPr/>
        </p:nvSpPr>
        <p:spPr>
          <a:xfrm>
            <a:off x="2549136" y="4952128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F6201D86-2E0B-304E-12CA-4449F26BC45C}"/>
              </a:ext>
            </a:extLst>
          </p:cNvPr>
          <p:cNvSpPr>
            <a:spLocks noChangeAspect="1"/>
          </p:cNvSpPr>
          <p:nvPr/>
        </p:nvSpPr>
        <p:spPr>
          <a:xfrm>
            <a:off x="855748" y="5475454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F7A990F-0219-C77B-AAA3-112692F6B304}"/>
              </a:ext>
            </a:extLst>
          </p:cNvPr>
          <p:cNvSpPr>
            <a:spLocks noChangeAspect="1"/>
          </p:cNvSpPr>
          <p:nvPr/>
        </p:nvSpPr>
        <p:spPr>
          <a:xfrm>
            <a:off x="2196757" y="5540237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F0B4654-09DD-8C0B-7AB4-20AF24F0439D}"/>
              </a:ext>
            </a:extLst>
          </p:cNvPr>
          <p:cNvSpPr>
            <a:spLocks noChangeAspect="1"/>
          </p:cNvSpPr>
          <p:nvPr/>
        </p:nvSpPr>
        <p:spPr>
          <a:xfrm>
            <a:off x="3565785" y="4392274"/>
            <a:ext cx="647467" cy="6480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122E397-ABDA-2711-E635-028C2C582E61}"/>
              </a:ext>
            </a:extLst>
          </p:cNvPr>
          <p:cNvSpPr>
            <a:spLocks noChangeAspect="1"/>
          </p:cNvSpPr>
          <p:nvPr/>
        </p:nvSpPr>
        <p:spPr>
          <a:xfrm>
            <a:off x="4231161" y="4403425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BC93800-5102-7A8D-B704-AC6E6328404E}"/>
              </a:ext>
            </a:extLst>
          </p:cNvPr>
          <p:cNvSpPr>
            <a:spLocks noChangeAspect="1"/>
          </p:cNvSpPr>
          <p:nvPr/>
        </p:nvSpPr>
        <p:spPr>
          <a:xfrm>
            <a:off x="3884065" y="4974382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1B721EF-B648-645B-6271-2A32B22CA2EF}"/>
              </a:ext>
            </a:extLst>
          </p:cNvPr>
          <p:cNvSpPr>
            <a:spLocks noChangeAspect="1"/>
          </p:cNvSpPr>
          <p:nvPr/>
        </p:nvSpPr>
        <p:spPr>
          <a:xfrm>
            <a:off x="3213235" y="4960988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B15CE6E-3731-3803-15A8-48CCB168773B}"/>
              </a:ext>
            </a:extLst>
          </p:cNvPr>
          <p:cNvSpPr>
            <a:spLocks noChangeAspect="1"/>
          </p:cNvSpPr>
          <p:nvPr/>
        </p:nvSpPr>
        <p:spPr>
          <a:xfrm>
            <a:off x="1890602" y="4945113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0D301F9B-287D-91AB-7CA5-5855EDDDBECA}"/>
              </a:ext>
            </a:extLst>
          </p:cNvPr>
          <p:cNvSpPr>
            <a:spLocks noChangeAspect="1"/>
          </p:cNvSpPr>
          <p:nvPr/>
        </p:nvSpPr>
        <p:spPr>
          <a:xfrm>
            <a:off x="1239702" y="4909564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4609A37-776C-AB66-B393-57C32525A769}"/>
              </a:ext>
            </a:extLst>
          </p:cNvPr>
          <p:cNvSpPr>
            <a:spLocks noChangeAspect="1"/>
          </p:cNvSpPr>
          <p:nvPr/>
        </p:nvSpPr>
        <p:spPr>
          <a:xfrm>
            <a:off x="3528781" y="555649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E561950-2C0E-55C9-B77D-FD4CAF727807}"/>
              </a:ext>
            </a:extLst>
          </p:cNvPr>
          <p:cNvSpPr>
            <a:spLocks noChangeAspect="1"/>
          </p:cNvSpPr>
          <p:nvPr/>
        </p:nvSpPr>
        <p:spPr>
          <a:xfrm>
            <a:off x="2862769" y="5540237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FE60719-B73A-1B87-2BF4-F58663497DE9}"/>
              </a:ext>
            </a:extLst>
          </p:cNvPr>
          <p:cNvSpPr>
            <a:spLocks noChangeAspect="1"/>
          </p:cNvSpPr>
          <p:nvPr/>
        </p:nvSpPr>
        <p:spPr>
          <a:xfrm>
            <a:off x="1527072" y="5521564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B93B3656-C491-3E68-6639-AD4D51D9AB31}"/>
              </a:ext>
            </a:extLst>
          </p:cNvPr>
          <p:cNvSpPr>
            <a:spLocks noChangeAspect="1"/>
          </p:cNvSpPr>
          <p:nvPr/>
        </p:nvSpPr>
        <p:spPr>
          <a:xfrm>
            <a:off x="2222652" y="4361140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EFC27E5-F9B6-0152-0489-47FBD7F8DE74}"/>
              </a:ext>
            </a:extLst>
          </p:cNvPr>
          <p:cNvSpPr>
            <a:spLocks noChangeAspect="1"/>
          </p:cNvSpPr>
          <p:nvPr/>
        </p:nvSpPr>
        <p:spPr>
          <a:xfrm>
            <a:off x="1549677" y="4332523"/>
            <a:ext cx="647467" cy="648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3"/>
            </a:solidFill>
          </a:ln>
          <a:scene3d>
            <a:camera prst="orthographicFront"/>
            <a:lightRig rig="threePt" dir="t"/>
          </a:scene3d>
          <a:sp3d>
            <a:bevelT w="317500" h="317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endParaRP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F82640F-717C-6B5B-6C0E-260F3A16529D}"/>
              </a:ext>
            </a:extLst>
          </p:cNvPr>
          <p:cNvCxnSpPr>
            <a:cxnSpLocks/>
          </p:cNvCxnSpPr>
          <p:nvPr/>
        </p:nvCxnSpPr>
        <p:spPr>
          <a:xfrm>
            <a:off x="3186502" y="3113712"/>
            <a:ext cx="0" cy="7339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7B360DDD-4E26-3DD1-398D-31AC46981538}"/>
              </a:ext>
            </a:extLst>
          </p:cNvPr>
          <p:cNvSpPr txBox="1"/>
          <p:nvPr/>
        </p:nvSpPr>
        <p:spPr>
          <a:xfrm>
            <a:off x="2228788" y="3983988"/>
            <a:ext cx="23782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1400" b="1" dirty="0"/>
              <a:t>1st layer of surface </a:t>
            </a:r>
            <a:r>
              <a:rPr lang="da-DK" sz="1400" b="1" dirty="0" err="1"/>
              <a:t>shown</a:t>
            </a:r>
            <a:endParaRPr lang="da-DK" sz="1400" b="1" dirty="0"/>
          </a:p>
        </p:txBody>
      </p:sp>
      <p:sp>
        <p:nvSpPr>
          <p:cNvPr id="67" name="Cross 66">
            <a:extLst>
              <a:ext uri="{FF2B5EF4-FFF2-40B4-BE49-F238E27FC236}">
                <a16:creationId xmlns:a16="http://schemas.microsoft.com/office/drawing/2014/main" id="{2753B31F-C10B-B119-E026-69BC9FB341BA}"/>
              </a:ext>
            </a:extLst>
          </p:cNvPr>
          <p:cNvSpPr>
            <a:spLocks noChangeAspect="1"/>
          </p:cNvSpPr>
          <p:nvPr/>
        </p:nvSpPr>
        <p:spPr>
          <a:xfrm rot="2717514">
            <a:off x="185783" y="3881035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73" name="Cross 72">
            <a:extLst>
              <a:ext uri="{FF2B5EF4-FFF2-40B4-BE49-F238E27FC236}">
                <a16:creationId xmlns:a16="http://schemas.microsoft.com/office/drawing/2014/main" id="{9476308D-3C6B-FF2D-D3EA-E1884E734E22}"/>
              </a:ext>
            </a:extLst>
          </p:cNvPr>
          <p:cNvSpPr>
            <a:spLocks noChangeAspect="1"/>
          </p:cNvSpPr>
          <p:nvPr/>
        </p:nvSpPr>
        <p:spPr>
          <a:xfrm rot="2717514">
            <a:off x="172017" y="3316269"/>
            <a:ext cx="353423" cy="353423"/>
          </a:xfrm>
          <a:prstGeom prst="plus">
            <a:avLst>
              <a:gd name="adj" fmla="val 4705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0" name="Cross 79">
            <a:extLst>
              <a:ext uri="{FF2B5EF4-FFF2-40B4-BE49-F238E27FC236}">
                <a16:creationId xmlns:a16="http://schemas.microsoft.com/office/drawing/2014/main" id="{8548598E-0928-EC13-AB7F-E7FE606C8283}"/>
              </a:ext>
            </a:extLst>
          </p:cNvPr>
          <p:cNvSpPr>
            <a:spLocks noChangeAspect="1"/>
          </p:cNvSpPr>
          <p:nvPr/>
        </p:nvSpPr>
        <p:spPr>
          <a:xfrm rot="2717514">
            <a:off x="3679736" y="4908547"/>
            <a:ext cx="353423" cy="353423"/>
          </a:xfrm>
          <a:prstGeom prst="plus">
            <a:avLst>
              <a:gd name="adj" fmla="val 4705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1" name="Cross 80">
            <a:extLst>
              <a:ext uri="{FF2B5EF4-FFF2-40B4-BE49-F238E27FC236}">
                <a16:creationId xmlns:a16="http://schemas.microsoft.com/office/drawing/2014/main" id="{B22D084B-45C9-52B4-02B5-6272EC91D157}"/>
              </a:ext>
            </a:extLst>
          </p:cNvPr>
          <p:cNvSpPr>
            <a:spLocks noChangeAspect="1"/>
          </p:cNvSpPr>
          <p:nvPr/>
        </p:nvSpPr>
        <p:spPr>
          <a:xfrm rot="2717514">
            <a:off x="3028397" y="4872546"/>
            <a:ext cx="353423" cy="353423"/>
          </a:xfrm>
          <a:prstGeom prst="plus">
            <a:avLst>
              <a:gd name="adj" fmla="val 4705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2" name="Cross 81">
            <a:extLst>
              <a:ext uri="{FF2B5EF4-FFF2-40B4-BE49-F238E27FC236}">
                <a16:creationId xmlns:a16="http://schemas.microsoft.com/office/drawing/2014/main" id="{4A5AB980-915B-1453-692D-76EF0D728C36}"/>
              </a:ext>
            </a:extLst>
          </p:cNvPr>
          <p:cNvSpPr>
            <a:spLocks noChangeAspect="1"/>
          </p:cNvSpPr>
          <p:nvPr/>
        </p:nvSpPr>
        <p:spPr>
          <a:xfrm rot="2717514">
            <a:off x="2344317" y="4886656"/>
            <a:ext cx="353423" cy="353423"/>
          </a:xfrm>
          <a:prstGeom prst="plus">
            <a:avLst>
              <a:gd name="adj" fmla="val 4705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3" name="Cross 82">
            <a:extLst>
              <a:ext uri="{FF2B5EF4-FFF2-40B4-BE49-F238E27FC236}">
                <a16:creationId xmlns:a16="http://schemas.microsoft.com/office/drawing/2014/main" id="{A47F8311-F87E-F396-FAAF-2F7F7AAC0D20}"/>
              </a:ext>
            </a:extLst>
          </p:cNvPr>
          <p:cNvSpPr>
            <a:spLocks noChangeAspect="1"/>
          </p:cNvSpPr>
          <p:nvPr/>
        </p:nvSpPr>
        <p:spPr>
          <a:xfrm rot="2717514">
            <a:off x="1705098" y="4886656"/>
            <a:ext cx="353423" cy="353423"/>
          </a:xfrm>
          <a:prstGeom prst="plus">
            <a:avLst>
              <a:gd name="adj" fmla="val 4705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4" name="Cross 83">
            <a:extLst>
              <a:ext uri="{FF2B5EF4-FFF2-40B4-BE49-F238E27FC236}">
                <a16:creationId xmlns:a16="http://schemas.microsoft.com/office/drawing/2014/main" id="{0B3C4D05-2B72-E4F1-67E8-B2CC002C7EFF}"/>
              </a:ext>
            </a:extLst>
          </p:cNvPr>
          <p:cNvSpPr>
            <a:spLocks noChangeAspect="1"/>
          </p:cNvSpPr>
          <p:nvPr/>
        </p:nvSpPr>
        <p:spPr>
          <a:xfrm rot="2717514">
            <a:off x="3327246" y="5486609"/>
            <a:ext cx="353423" cy="353423"/>
          </a:xfrm>
          <a:prstGeom prst="plus">
            <a:avLst>
              <a:gd name="adj" fmla="val 4705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5" name="Cross 84">
            <a:extLst>
              <a:ext uri="{FF2B5EF4-FFF2-40B4-BE49-F238E27FC236}">
                <a16:creationId xmlns:a16="http://schemas.microsoft.com/office/drawing/2014/main" id="{1B98E12E-D86C-A19C-6D3F-09D8EE6B93EB}"/>
              </a:ext>
            </a:extLst>
          </p:cNvPr>
          <p:cNvSpPr>
            <a:spLocks noChangeAspect="1"/>
          </p:cNvSpPr>
          <p:nvPr/>
        </p:nvSpPr>
        <p:spPr>
          <a:xfrm rot="2717514">
            <a:off x="2669394" y="5471982"/>
            <a:ext cx="353423" cy="353423"/>
          </a:xfrm>
          <a:prstGeom prst="plus">
            <a:avLst>
              <a:gd name="adj" fmla="val 4705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6" name="Cross 85">
            <a:extLst>
              <a:ext uri="{FF2B5EF4-FFF2-40B4-BE49-F238E27FC236}">
                <a16:creationId xmlns:a16="http://schemas.microsoft.com/office/drawing/2014/main" id="{7631DB86-6E0A-3A24-27F0-3082D605D4C7}"/>
              </a:ext>
            </a:extLst>
          </p:cNvPr>
          <p:cNvSpPr>
            <a:spLocks noChangeAspect="1"/>
          </p:cNvSpPr>
          <p:nvPr/>
        </p:nvSpPr>
        <p:spPr>
          <a:xfrm rot="2717514">
            <a:off x="1351270" y="5432324"/>
            <a:ext cx="353423" cy="353423"/>
          </a:xfrm>
          <a:prstGeom prst="plus">
            <a:avLst>
              <a:gd name="adj" fmla="val 4705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7" name="Cross 86">
            <a:extLst>
              <a:ext uri="{FF2B5EF4-FFF2-40B4-BE49-F238E27FC236}">
                <a16:creationId xmlns:a16="http://schemas.microsoft.com/office/drawing/2014/main" id="{969261A7-6549-F879-C4FD-07E1C8510697}"/>
              </a:ext>
            </a:extLst>
          </p:cNvPr>
          <p:cNvSpPr>
            <a:spLocks noChangeAspect="1"/>
          </p:cNvSpPr>
          <p:nvPr/>
        </p:nvSpPr>
        <p:spPr>
          <a:xfrm rot="2717514">
            <a:off x="1991649" y="5451949"/>
            <a:ext cx="353423" cy="353423"/>
          </a:xfrm>
          <a:prstGeom prst="plus">
            <a:avLst>
              <a:gd name="adj" fmla="val 47053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90" name="Cross 89">
            <a:extLst>
              <a:ext uri="{FF2B5EF4-FFF2-40B4-BE49-F238E27FC236}">
                <a16:creationId xmlns:a16="http://schemas.microsoft.com/office/drawing/2014/main" id="{87F85B36-3A72-B4A0-A6AB-A94202C5EE3B}"/>
              </a:ext>
            </a:extLst>
          </p:cNvPr>
          <p:cNvSpPr>
            <a:spLocks noChangeAspect="1"/>
          </p:cNvSpPr>
          <p:nvPr/>
        </p:nvSpPr>
        <p:spPr>
          <a:xfrm rot="2717514">
            <a:off x="2335944" y="5664489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1" name="Cross 90">
            <a:extLst>
              <a:ext uri="{FF2B5EF4-FFF2-40B4-BE49-F238E27FC236}">
                <a16:creationId xmlns:a16="http://schemas.microsoft.com/office/drawing/2014/main" id="{F196E0C6-D95D-C414-798D-7E56B0CED89F}"/>
              </a:ext>
            </a:extLst>
          </p:cNvPr>
          <p:cNvSpPr>
            <a:spLocks noChangeAspect="1"/>
          </p:cNvSpPr>
          <p:nvPr/>
        </p:nvSpPr>
        <p:spPr>
          <a:xfrm rot="2717514">
            <a:off x="2993413" y="5680749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2" name="Cross 91">
            <a:extLst>
              <a:ext uri="{FF2B5EF4-FFF2-40B4-BE49-F238E27FC236}">
                <a16:creationId xmlns:a16="http://schemas.microsoft.com/office/drawing/2014/main" id="{EC1886ED-18B1-B9B4-1E84-7D17D083E2BC}"/>
              </a:ext>
            </a:extLst>
          </p:cNvPr>
          <p:cNvSpPr>
            <a:spLocks noChangeAspect="1"/>
          </p:cNvSpPr>
          <p:nvPr/>
        </p:nvSpPr>
        <p:spPr>
          <a:xfrm rot="2717514">
            <a:off x="3660372" y="5680750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3" name="Cross 92">
            <a:extLst>
              <a:ext uri="{FF2B5EF4-FFF2-40B4-BE49-F238E27FC236}">
                <a16:creationId xmlns:a16="http://schemas.microsoft.com/office/drawing/2014/main" id="{DEA89158-0FE1-4231-D41F-6EB4BC601671}"/>
              </a:ext>
            </a:extLst>
          </p:cNvPr>
          <p:cNvSpPr>
            <a:spLocks noChangeAspect="1"/>
          </p:cNvSpPr>
          <p:nvPr/>
        </p:nvSpPr>
        <p:spPr>
          <a:xfrm rot="2717514">
            <a:off x="4022641" y="5095840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4" name="Cross 93">
            <a:extLst>
              <a:ext uri="{FF2B5EF4-FFF2-40B4-BE49-F238E27FC236}">
                <a16:creationId xmlns:a16="http://schemas.microsoft.com/office/drawing/2014/main" id="{88F8463F-C839-4F2C-3CA0-18A8F0395C5F}"/>
              </a:ext>
            </a:extLst>
          </p:cNvPr>
          <p:cNvSpPr>
            <a:spLocks noChangeAspect="1"/>
          </p:cNvSpPr>
          <p:nvPr/>
        </p:nvSpPr>
        <p:spPr>
          <a:xfrm rot="2717514">
            <a:off x="3375175" y="5092401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5" name="Cross 94">
            <a:extLst>
              <a:ext uri="{FF2B5EF4-FFF2-40B4-BE49-F238E27FC236}">
                <a16:creationId xmlns:a16="http://schemas.microsoft.com/office/drawing/2014/main" id="{CDA27D24-4F40-8D0D-CD4A-5A6E9A6FB975}"/>
              </a:ext>
            </a:extLst>
          </p:cNvPr>
          <p:cNvSpPr>
            <a:spLocks noChangeAspect="1"/>
          </p:cNvSpPr>
          <p:nvPr/>
        </p:nvSpPr>
        <p:spPr>
          <a:xfrm rot="2717514">
            <a:off x="2698360" y="5075367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6" name="Cross 95">
            <a:extLst>
              <a:ext uri="{FF2B5EF4-FFF2-40B4-BE49-F238E27FC236}">
                <a16:creationId xmlns:a16="http://schemas.microsoft.com/office/drawing/2014/main" id="{20682199-E019-43E7-4087-E858F48790EC}"/>
              </a:ext>
            </a:extLst>
          </p:cNvPr>
          <p:cNvSpPr>
            <a:spLocks noChangeAspect="1"/>
          </p:cNvSpPr>
          <p:nvPr/>
        </p:nvSpPr>
        <p:spPr>
          <a:xfrm rot="2717514">
            <a:off x="2012475" y="5065379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7" name="Cross 96">
            <a:extLst>
              <a:ext uri="{FF2B5EF4-FFF2-40B4-BE49-F238E27FC236}">
                <a16:creationId xmlns:a16="http://schemas.microsoft.com/office/drawing/2014/main" id="{377F245D-7DAD-48F6-3758-58D296E99F38}"/>
              </a:ext>
            </a:extLst>
          </p:cNvPr>
          <p:cNvSpPr>
            <a:spLocks noChangeAspect="1"/>
          </p:cNvSpPr>
          <p:nvPr/>
        </p:nvSpPr>
        <p:spPr>
          <a:xfrm rot="2717514">
            <a:off x="1375771" y="5035809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8" name="Cross 97">
            <a:extLst>
              <a:ext uri="{FF2B5EF4-FFF2-40B4-BE49-F238E27FC236}">
                <a16:creationId xmlns:a16="http://schemas.microsoft.com/office/drawing/2014/main" id="{71620326-FF70-4D4C-3AD3-06036C9A71EB}"/>
              </a:ext>
            </a:extLst>
          </p:cNvPr>
          <p:cNvSpPr>
            <a:spLocks noChangeAspect="1"/>
          </p:cNvSpPr>
          <p:nvPr/>
        </p:nvSpPr>
        <p:spPr>
          <a:xfrm rot="2717514">
            <a:off x="4371285" y="4559837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99" name="Cross 98">
            <a:extLst>
              <a:ext uri="{FF2B5EF4-FFF2-40B4-BE49-F238E27FC236}">
                <a16:creationId xmlns:a16="http://schemas.microsoft.com/office/drawing/2014/main" id="{66BF7E50-5FB4-A4EB-5AE6-7406841BA490}"/>
              </a:ext>
            </a:extLst>
          </p:cNvPr>
          <p:cNvSpPr>
            <a:spLocks noChangeAspect="1"/>
          </p:cNvSpPr>
          <p:nvPr/>
        </p:nvSpPr>
        <p:spPr>
          <a:xfrm rot="2717514">
            <a:off x="3673600" y="4538257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0" name="Cross 99">
            <a:extLst>
              <a:ext uri="{FF2B5EF4-FFF2-40B4-BE49-F238E27FC236}">
                <a16:creationId xmlns:a16="http://schemas.microsoft.com/office/drawing/2014/main" id="{2D233D1F-3444-03F1-A068-3B7678327AC7}"/>
              </a:ext>
            </a:extLst>
          </p:cNvPr>
          <p:cNvSpPr>
            <a:spLocks noChangeAspect="1"/>
          </p:cNvSpPr>
          <p:nvPr/>
        </p:nvSpPr>
        <p:spPr>
          <a:xfrm rot="2717514">
            <a:off x="3026134" y="4512595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1" name="Cross 100">
            <a:extLst>
              <a:ext uri="{FF2B5EF4-FFF2-40B4-BE49-F238E27FC236}">
                <a16:creationId xmlns:a16="http://schemas.microsoft.com/office/drawing/2014/main" id="{E04BBF61-28C8-E1F8-EDEF-875C8F374449}"/>
              </a:ext>
            </a:extLst>
          </p:cNvPr>
          <p:cNvSpPr>
            <a:spLocks noChangeAspect="1"/>
          </p:cNvSpPr>
          <p:nvPr/>
        </p:nvSpPr>
        <p:spPr>
          <a:xfrm rot="2717514">
            <a:off x="2362558" y="4486519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2" name="Cross 101">
            <a:extLst>
              <a:ext uri="{FF2B5EF4-FFF2-40B4-BE49-F238E27FC236}">
                <a16:creationId xmlns:a16="http://schemas.microsoft.com/office/drawing/2014/main" id="{C428F4F6-C5BF-9BC1-B459-F8656264559A}"/>
              </a:ext>
            </a:extLst>
          </p:cNvPr>
          <p:cNvSpPr>
            <a:spLocks noChangeAspect="1"/>
          </p:cNvSpPr>
          <p:nvPr/>
        </p:nvSpPr>
        <p:spPr>
          <a:xfrm rot="2717514">
            <a:off x="1674095" y="4462333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5" name="Cross 104">
            <a:extLst>
              <a:ext uri="{FF2B5EF4-FFF2-40B4-BE49-F238E27FC236}">
                <a16:creationId xmlns:a16="http://schemas.microsoft.com/office/drawing/2014/main" id="{0D99EA2A-7467-A085-2901-2A1E6F0A6206}"/>
              </a:ext>
            </a:extLst>
          </p:cNvPr>
          <p:cNvSpPr>
            <a:spLocks noChangeAspect="1"/>
          </p:cNvSpPr>
          <p:nvPr/>
        </p:nvSpPr>
        <p:spPr>
          <a:xfrm rot="2717514">
            <a:off x="993339" y="5622742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6" name="Cross 105">
            <a:extLst>
              <a:ext uri="{FF2B5EF4-FFF2-40B4-BE49-F238E27FC236}">
                <a16:creationId xmlns:a16="http://schemas.microsoft.com/office/drawing/2014/main" id="{949BFA66-C018-0E03-560E-EDC3CE034731}"/>
              </a:ext>
            </a:extLst>
          </p:cNvPr>
          <p:cNvSpPr>
            <a:spLocks noChangeAspect="1"/>
          </p:cNvSpPr>
          <p:nvPr/>
        </p:nvSpPr>
        <p:spPr>
          <a:xfrm rot="2717514">
            <a:off x="1660901" y="5637688"/>
            <a:ext cx="353423" cy="353423"/>
          </a:xfrm>
          <a:prstGeom prst="plus">
            <a:avLst>
              <a:gd name="adj" fmla="val 47053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1FD55B0-6475-60B3-C04A-FB1BAE3DB880}"/>
              </a:ext>
            </a:extLst>
          </p:cNvPr>
          <p:cNvSpPr txBox="1"/>
          <p:nvPr/>
        </p:nvSpPr>
        <p:spPr>
          <a:xfrm>
            <a:off x="454107" y="3338854"/>
            <a:ext cx="1646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/>
              <a:t>= hollow FCC site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5993709-423E-1E54-CF56-128DF252A548}"/>
              </a:ext>
            </a:extLst>
          </p:cNvPr>
          <p:cNvSpPr txBox="1"/>
          <p:nvPr/>
        </p:nvSpPr>
        <p:spPr>
          <a:xfrm>
            <a:off x="454107" y="3892343"/>
            <a:ext cx="1289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/>
              <a:t>= on-top site</a:t>
            </a: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5F10591E-3716-C466-E5C0-543B6042B133}"/>
              </a:ext>
            </a:extLst>
          </p:cNvPr>
          <p:cNvCxnSpPr>
            <a:cxnSpLocks/>
          </p:cNvCxnSpPr>
          <p:nvPr/>
        </p:nvCxnSpPr>
        <p:spPr>
          <a:xfrm>
            <a:off x="4878628" y="5330310"/>
            <a:ext cx="16448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BF3D57DC-D295-0D81-9693-B9332B36C09F}"/>
              </a:ext>
            </a:extLst>
          </p:cNvPr>
          <p:cNvSpPr txBox="1"/>
          <p:nvPr/>
        </p:nvSpPr>
        <p:spPr>
          <a:xfrm>
            <a:off x="4959498" y="5034415"/>
            <a:ext cx="1483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/>
              <a:t>Feature vectors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EB6F03D5-A275-E147-E3FB-86D35806BCBD}"/>
              </a:ext>
            </a:extLst>
          </p:cNvPr>
          <p:cNvSpPr/>
          <p:nvPr/>
        </p:nvSpPr>
        <p:spPr>
          <a:xfrm>
            <a:off x="6577393" y="4873110"/>
            <a:ext cx="1538868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/>
              <a:t>Regression algorithm</a:t>
            </a:r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CE056CA1-1E55-4306-505C-404458715FB5}"/>
              </a:ext>
            </a:extLst>
          </p:cNvPr>
          <p:cNvCxnSpPr>
            <a:cxnSpLocks/>
          </p:cNvCxnSpPr>
          <p:nvPr/>
        </p:nvCxnSpPr>
        <p:spPr>
          <a:xfrm flipV="1">
            <a:off x="7346827" y="4137876"/>
            <a:ext cx="1473788" cy="5986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12E3BC94-1E97-2C5F-D682-412A818D0892}"/>
              </a:ext>
            </a:extLst>
          </p:cNvPr>
          <p:cNvSpPr txBox="1"/>
          <p:nvPr/>
        </p:nvSpPr>
        <p:spPr>
          <a:xfrm rot="20257425">
            <a:off x="7069486" y="4173403"/>
            <a:ext cx="17572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400" b="1" dirty="0"/>
              <a:t>Predicted energies</a:t>
            </a:r>
          </a:p>
        </p:txBody>
      </p:sp>
      <p:pic>
        <p:nvPicPr>
          <p:cNvPr id="118" name="Picture 117" descr="Chart&#10;&#10;Description automatically generated">
            <a:extLst>
              <a:ext uri="{FF2B5EF4-FFF2-40B4-BE49-F238E27FC236}">
                <a16:creationId xmlns:a16="http://schemas.microsoft.com/office/drawing/2014/main" id="{C5ADDDD4-2648-9EEF-983D-C77415D7D2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58" r="-1" b="48049"/>
          <a:stretch/>
        </p:blipFill>
        <p:spPr>
          <a:xfrm>
            <a:off x="8735724" y="1445002"/>
            <a:ext cx="3186773" cy="264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4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62" y="620714"/>
            <a:ext cx="9580949" cy="489021"/>
          </a:xfrm>
        </p:spPr>
        <p:txBody>
          <a:bodyPr/>
          <a:lstStyle/>
          <a:p>
            <a:r>
              <a:rPr lang="da-DK" dirty="0"/>
              <a:t>Methods – Predicting energies of simulated surfaces 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9</a:t>
            </a:fld>
            <a:endParaRPr lang="da-DK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3BBF-1D93-4703-ADE1-710F97721AD1}" type="datetime1">
              <a:rPr lang="da-DK" smtClean="0"/>
              <a:t>23.01.2023</a:t>
            </a:fld>
            <a:endParaRPr lang="da-D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607FA7-CDA6-C86F-D2FF-D015046D7D62}"/>
              </a:ext>
            </a:extLst>
          </p:cNvPr>
          <p:cNvSpPr txBox="1"/>
          <p:nvPr/>
        </p:nvSpPr>
        <p:spPr>
          <a:xfrm>
            <a:off x="1165459" y="3375243"/>
            <a:ext cx="11496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 err="1"/>
              <a:t>Choose</a:t>
            </a:r>
            <a:r>
              <a:rPr lang="da-DK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/>
              <a:t>Metals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/>
              <a:t>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 err="1"/>
              <a:t>Size</a:t>
            </a:r>
            <a:endParaRPr lang="da-DK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CF8E046-3660-A7BF-4CCE-3D10C0630057}"/>
              </a:ext>
            </a:extLst>
          </p:cNvPr>
          <p:cNvCxnSpPr>
            <a:cxnSpLocks/>
          </p:cNvCxnSpPr>
          <p:nvPr/>
        </p:nvCxnSpPr>
        <p:spPr>
          <a:xfrm flipV="1">
            <a:off x="2732049" y="3963527"/>
            <a:ext cx="1013543" cy="118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932AA32-FE30-7023-1B56-34D5F031A18F}"/>
              </a:ext>
            </a:extLst>
          </p:cNvPr>
          <p:cNvSpPr/>
          <p:nvPr/>
        </p:nvSpPr>
        <p:spPr>
          <a:xfrm>
            <a:off x="4033024" y="2832412"/>
            <a:ext cx="2167053" cy="22859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 err="1"/>
              <a:t>Simulate</a:t>
            </a:r>
            <a:r>
              <a:rPr lang="da-DK" dirty="0"/>
              <a:t> surface</a:t>
            </a:r>
          </a:p>
          <a:p>
            <a:pPr algn="ctr"/>
            <a:r>
              <a:rPr lang="da-DK" dirty="0"/>
              <a:t>Feature vectors</a:t>
            </a:r>
          </a:p>
          <a:p>
            <a:pPr algn="ctr"/>
            <a:r>
              <a:rPr lang="da-DK" dirty="0" err="1"/>
              <a:t>Predict</a:t>
            </a:r>
            <a:r>
              <a:rPr lang="da-DK" dirty="0"/>
              <a:t> energies</a:t>
            </a:r>
          </a:p>
          <a:p>
            <a:pPr algn="ctr"/>
            <a:r>
              <a:rPr lang="da-DK" dirty="0"/>
              <a:t>Plotting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97F88D-02E7-F35F-9E09-3A4F7F49E70B}"/>
              </a:ext>
            </a:extLst>
          </p:cNvPr>
          <p:cNvCxnSpPr>
            <a:cxnSpLocks/>
          </p:cNvCxnSpPr>
          <p:nvPr/>
        </p:nvCxnSpPr>
        <p:spPr>
          <a:xfrm>
            <a:off x="6412562" y="3937506"/>
            <a:ext cx="93609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Chart, histogram&#10;&#10;Description automatically generated">
            <a:extLst>
              <a:ext uri="{FF2B5EF4-FFF2-40B4-BE49-F238E27FC236}">
                <a16:creationId xmlns:a16="http://schemas.microsoft.com/office/drawing/2014/main" id="{78270499-23D7-EB65-7C85-F1B1CA79C7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866" b="48653"/>
          <a:stretch/>
        </p:blipFill>
        <p:spPr>
          <a:xfrm>
            <a:off x="7646757" y="2396359"/>
            <a:ext cx="3663452" cy="308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110600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DK_fuld.potx" id="{60E0EC36-883E-44E8-9950-4576E5703A74}" vid="{4677909B-C992-40AE-90DB-042763996D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16_9_DK_fuld</Template>
  <TotalTime>0</TotalTime>
  <Words>1085</Words>
  <Application>Microsoft Macintosh PowerPoint</Application>
  <PresentationFormat>Widescreen</PresentationFormat>
  <Paragraphs>266</Paragraphs>
  <Slides>22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CMMI10</vt:lpstr>
      <vt:lpstr>CMR10</vt:lpstr>
      <vt:lpstr>CMR17</vt:lpstr>
      <vt:lpstr>CMTI10</vt:lpstr>
      <vt:lpstr>Microsoft New Tai Lue</vt:lpstr>
      <vt:lpstr>Brugerdefineret design</vt:lpstr>
      <vt:lpstr>PowerPoint Presentation</vt:lpstr>
      <vt:lpstr>Oversigt</vt:lpstr>
      <vt:lpstr>Oversigt</vt:lpstr>
      <vt:lpstr>Introduction – Reactions </vt:lpstr>
      <vt:lpstr>Introduction – DFT data </vt:lpstr>
      <vt:lpstr>Oversigt</vt:lpstr>
      <vt:lpstr>Methods – Predicting binding energies </vt:lpstr>
      <vt:lpstr>Methods – Predicting energies of simulated surfaces </vt:lpstr>
      <vt:lpstr>Methods – Predicting energies of simulated surfaces </vt:lpstr>
      <vt:lpstr>Methods – Surface binding energies to voltammogram </vt:lpstr>
      <vt:lpstr>Methods – Surface binding energies to voltammogram </vt:lpstr>
      <vt:lpstr>Methods – Surface binding energies to voltammogram </vt:lpstr>
      <vt:lpstr>Methods – Surface binding energies to voltammogram </vt:lpstr>
      <vt:lpstr>Methods – Surface binding energies to voltammogram </vt:lpstr>
      <vt:lpstr>Methods – Surface binding energies to voltammogram </vt:lpstr>
      <vt:lpstr>Methods – Simulating surface adsorbates while varying voltage  </vt:lpstr>
      <vt:lpstr>Methods – Simulating surface adsorbates while varying voltage  </vt:lpstr>
      <vt:lpstr>Methods – Simulating surface adsorbates while varying voltage</vt:lpstr>
      <vt:lpstr>Methods – Simulating surface adsorbates while varying voltage</vt:lpstr>
      <vt:lpstr>Methods – Modelling hysteresis and steric hindrance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2019-09-15T17:18:49Z</dcterms:created>
  <dcterms:modified xsi:type="dcterms:W3CDTF">2023-01-24T22:32:38Z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MSIP_Label_6a2630e2-1ac5-455e-8217-0156b1936a76_Enabled">
    <vt:lpwstr>true</vt:lpwstr>
  </property>
  <property fmtid="{D5CDD505-2E9C-101B-9397-08002B2CF9AE}" pid="4" name="MSIP_Label_6a2630e2-1ac5-455e-8217-0156b1936a76_SetDate">
    <vt:lpwstr>2023-01-23T19:31:57Z</vt:lpwstr>
  </property>
  <property fmtid="{D5CDD505-2E9C-101B-9397-08002B2CF9AE}" pid="5" name="MSIP_Label_6a2630e2-1ac5-455e-8217-0156b1936a76_Method">
    <vt:lpwstr>Standard</vt:lpwstr>
  </property>
  <property fmtid="{D5CDD505-2E9C-101B-9397-08002B2CF9AE}" pid="6" name="MSIP_Label_6a2630e2-1ac5-455e-8217-0156b1936a76_Name">
    <vt:lpwstr>Notclass</vt:lpwstr>
  </property>
  <property fmtid="{D5CDD505-2E9C-101B-9397-08002B2CF9AE}" pid="7" name="MSIP_Label_6a2630e2-1ac5-455e-8217-0156b1936a76_SiteId">
    <vt:lpwstr>a3927f91-cda1-4696-af89-8c9f1ceffa91</vt:lpwstr>
  </property>
  <property fmtid="{D5CDD505-2E9C-101B-9397-08002B2CF9AE}" pid="8" name="MSIP_Label_6a2630e2-1ac5-455e-8217-0156b1936a76_ActionId">
    <vt:lpwstr>17c61381-43d7-48ee-8429-1c705a20b766</vt:lpwstr>
  </property>
  <property fmtid="{D5CDD505-2E9C-101B-9397-08002B2CF9AE}" pid="9" name="MSIP_Label_6a2630e2-1ac5-455e-8217-0156b1936a76_ContentBits">
    <vt:lpwstr>0</vt:lpwstr>
  </property>
</Properties>
</file>

<file path=docProps/thumbnail.jpeg>
</file>